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79" r:id="rId7"/>
    <p:sldId id="290" r:id="rId8"/>
    <p:sldId id="278" r:id="rId9"/>
    <p:sldId id="287" r:id="rId10"/>
    <p:sldId id="292" r:id="rId11"/>
    <p:sldId id="288" r:id="rId12"/>
    <p:sldId id="289" r:id="rId13"/>
    <p:sldId id="270" r:id="rId14"/>
    <p:sldId id="291" r:id="rId15"/>
    <p:sldId id="266"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0" d="100"/>
          <a:sy n="80" d="100"/>
        </p:scale>
        <p:origin x="58" y="17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6" Type="http://schemas.openxmlformats.org/officeDocument/2006/relationships/image" Target="../media/image50.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6" Type="http://schemas.openxmlformats.org/officeDocument/2006/relationships/image" Target="../media/image50.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B40C6-BB5F-4BB6-B7D3-DB9AC8D0C378}"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462A923F-69C0-49BE-94A9-28200EADC503}">
      <dgm:prSet/>
      <dgm:spPr/>
      <dgm:t>
        <a:bodyPr/>
        <a:lstStyle/>
        <a:p>
          <a:pPr>
            <a:lnSpc>
              <a:spcPct val="100000"/>
            </a:lnSpc>
          </a:pPr>
          <a:r>
            <a:rPr lang="en-US"/>
            <a:t>Identify when course redesign is warranted</a:t>
          </a:r>
        </a:p>
      </dgm:t>
    </dgm:pt>
    <dgm:pt modelId="{ADEBBE53-C885-402D-821E-6AE691A6D204}" type="parTrans" cxnId="{C1F9F74B-D16B-49EB-99A9-974BC352997A}">
      <dgm:prSet/>
      <dgm:spPr/>
      <dgm:t>
        <a:bodyPr/>
        <a:lstStyle/>
        <a:p>
          <a:endParaRPr lang="en-US"/>
        </a:p>
      </dgm:t>
    </dgm:pt>
    <dgm:pt modelId="{60D4A83B-1EF3-4E76-9A99-4F5DB94C7C0F}" type="sibTrans" cxnId="{C1F9F74B-D16B-49EB-99A9-974BC352997A}">
      <dgm:prSet/>
      <dgm:spPr/>
      <dgm:t>
        <a:bodyPr/>
        <a:lstStyle/>
        <a:p>
          <a:endParaRPr lang="en-US"/>
        </a:p>
      </dgm:t>
    </dgm:pt>
    <dgm:pt modelId="{70AB9339-22F8-4695-ABD3-E2E1318C13D1}">
      <dgm:prSet/>
      <dgm:spPr/>
      <dgm:t>
        <a:bodyPr/>
        <a:lstStyle/>
        <a:p>
          <a:pPr>
            <a:lnSpc>
              <a:spcPct val="100000"/>
            </a:lnSpc>
          </a:pPr>
          <a:r>
            <a:rPr lang="en-US"/>
            <a:t>Choose an integrated course design model</a:t>
          </a:r>
        </a:p>
      </dgm:t>
    </dgm:pt>
    <dgm:pt modelId="{53918285-7BFC-4981-9090-9A90D0498093}" type="parTrans" cxnId="{531234C1-9596-4D6B-94C5-6554C97189DB}">
      <dgm:prSet/>
      <dgm:spPr/>
      <dgm:t>
        <a:bodyPr/>
        <a:lstStyle/>
        <a:p>
          <a:endParaRPr lang="en-US"/>
        </a:p>
      </dgm:t>
    </dgm:pt>
    <dgm:pt modelId="{3ED3C5A0-0D15-4890-AD35-F2E4600CCF12}" type="sibTrans" cxnId="{531234C1-9596-4D6B-94C5-6554C97189DB}">
      <dgm:prSet/>
      <dgm:spPr/>
      <dgm:t>
        <a:bodyPr/>
        <a:lstStyle/>
        <a:p>
          <a:endParaRPr lang="en-US"/>
        </a:p>
      </dgm:t>
    </dgm:pt>
    <dgm:pt modelId="{80EA5093-C7D0-4612-AB80-D37F60A7CF1A}">
      <dgm:prSet/>
      <dgm:spPr/>
      <dgm:t>
        <a:bodyPr/>
        <a:lstStyle/>
        <a:p>
          <a:pPr>
            <a:lnSpc>
              <a:spcPct val="100000"/>
            </a:lnSpc>
          </a:pPr>
          <a:r>
            <a:rPr lang="en-US"/>
            <a:t>Design a learning environment that promotes inclusion, engagement, mastery, and persistence by</a:t>
          </a:r>
        </a:p>
      </dgm:t>
    </dgm:pt>
    <dgm:pt modelId="{79A3FC10-BC3F-4076-9C0F-C3E7920E70C6}" type="parTrans" cxnId="{FCB33C2B-8624-46B0-B3F7-39004B5C2C56}">
      <dgm:prSet/>
      <dgm:spPr/>
      <dgm:t>
        <a:bodyPr/>
        <a:lstStyle/>
        <a:p>
          <a:endParaRPr lang="en-US"/>
        </a:p>
      </dgm:t>
    </dgm:pt>
    <dgm:pt modelId="{F6F7F7E0-BE14-4A6A-8915-A5D8282B3785}" type="sibTrans" cxnId="{FCB33C2B-8624-46B0-B3F7-39004B5C2C56}">
      <dgm:prSet/>
      <dgm:spPr/>
      <dgm:t>
        <a:bodyPr/>
        <a:lstStyle/>
        <a:p>
          <a:endParaRPr lang="en-US"/>
        </a:p>
      </dgm:t>
    </dgm:pt>
    <dgm:pt modelId="{76FBA00A-E2BA-4D3A-A439-7B300CD513C3}">
      <dgm:prSet custT="1"/>
      <dgm:spPr/>
      <dgm:t>
        <a:bodyPr/>
        <a:lstStyle/>
        <a:p>
          <a:pPr>
            <a:lnSpc>
              <a:spcPct val="100000"/>
            </a:lnSpc>
          </a:pPr>
          <a:r>
            <a:rPr lang="en-US" sz="1100" dirty="0"/>
            <a:t>Contextualizing a course within the curriculum</a:t>
          </a:r>
        </a:p>
      </dgm:t>
    </dgm:pt>
    <dgm:pt modelId="{92969B9F-8DCE-4742-8FCA-B0FEFD1FDC4C}" type="parTrans" cxnId="{3B30B922-AB8F-4210-989E-2D6659E728B7}">
      <dgm:prSet/>
      <dgm:spPr/>
      <dgm:t>
        <a:bodyPr/>
        <a:lstStyle/>
        <a:p>
          <a:endParaRPr lang="en-US"/>
        </a:p>
      </dgm:t>
    </dgm:pt>
    <dgm:pt modelId="{99D17E86-14F7-46D1-9976-F36BB68CCC8F}" type="sibTrans" cxnId="{3B30B922-AB8F-4210-989E-2D6659E728B7}">
      <dgm:prSet/>
      <dgm:spPr/>
      <dgm:t>
        <a:bodyPr/>
        <a:lstStyle/>
        <a:p>
          <a:endParaRPr lang="en-US"/>
        </a:p>
      </dgm:t>
    </dgm:pt>
    <dgm:pt modelId="{DD01C06A-5FA4-423C-A8FB-1D2DE2840BBB}">
      <dgm:prSet custT="1"/>
      <dgm:spPr/>
      <dgm:t>
        <a:bodyPr/>
        <a:lstStyle/>
        <a:p>
          <a:pPr>
            <a:lnSpc>
              <a:spcPct val="100000"/>
            </a:lnSpc>
          </a:pPr>
          <a:r>
            <a:rPr lang="en-US" sz="1100" dirty="0"/>
            <a:t>Defining measurable learning outcomes</a:t>
          </a:r>
        </a:p>
      </dgm:t>
    </dgm:pt>
    <dgm:pt modelId="{D6BBCE39-666A-4E1B-BDEC-86F4F6DBD5DD}" type="parTrans" cxnId="{1827A527-6914-470B-9CF3-BF5FBBE61F3A}">
      <dgm:prSet/>
      <dgm:spPr/>
      <dgm:t>
        <a:bodyPr/>
        <a:lstStyle/>
        <a:p>
          <a:endParaRPr lang="en-US"/>
        </a:p>
      </dgm:t>
    </dgm:pt>
    <dgm:pt modelId="{0B0C796A-6DD5-4E4A-A16D-FA80FEFDDE04}" type="sibTrans" cxnId="{1827A527-6914-470B-9CF3-BF5FBBE61F3A}">
      <dgm:prSet/>
      <dgm:spPr/>
      <dgm:t>
        <a:bodyPr/>
        <a:lstStyle/>
        <a:p>
          <a:endParaRPr lang="en-US"/>
        </a:p>
      </dgm:t>
    </dgm:pt>
    <dgm:pt modelId="{59D9E906-8D1E-4B73-AAA4-FFDE0288A7AB}">
      <dgm:prSet custT="1"/>
      <dgm:spPr/>
      <dgm:t>
        <a:bodyPr/>
        <a:lstStyle/>
        <a:p>
          <a:pPr>
            <a:lnSpc>
              <a:spcPct val="100000"/>
            </a:lnSpc>
          </a:pPr>
          <a:r>
            <a:rPr lang="en-US" sz="1100" dirty="0"/>
            <a:t>Understanding and overcoming limitations and biases</a:t>
          </a:r>
        </a:p>
      </dgm:t>
    </dgm:pt>
    <dgm:pt modelId="{544894EA-8B65-4D68-B899-FF62ABCCC573}" type="parTrans" cxnId="{90532E2E-7872-459E-9195-F269037155E5}">
      <dgm:prSet/>
      <dgm:spPr/>
      <dgm:t>
        <a:bodyPr/>
        <a:lstStyle/>
        <a:p>
          <a:endParaRPr lang="en-US"/>
        </a:p>
      </dgm:t>
    </dgm:pt>
    <dgm:pt modelId="{46570231-1D33-4DCB-97BC-1A95C496EE4F}" type="sibTrans" cxnId="{90532E2E-7872-459E-9195-F269037155E5}">
      <dgm:prSet/>
      <dgm:spPr/>
      <dgm:t>
        <a:bodyPr/>
        <a:lstStyle/>
        <a:p>
          <a:endParaRPr lang="en-US"/>
        </a:p>
      </dgm:t>
    </dgm:pt>
    <dgm:pt modelId="{89074CDE-207A-483F-86E4-4A2BEE12E8E6}">
      <dgm:prSet custT="1"/>
      <dgm:spPr/>
      <dgm:t>
        <a:bodyPr/>
        <a:lstStyle/>
        <a:p>
          <a:pPr>
            <a:lnSpc>
              <a:spcPct val="100000"/>
            </a:lnSpc>
          </a:pPr>
          <a:r>
            <a:rPr lang="en-US" sz="1100" dirty="0"/>
            <a:t>Determining appropriate teaching strategies, learning experiences/assignments, and assessments</a:t>
          </a:r>
        </a:p>
      </dgm:t>
    </dgm:pt>
    <dgm:pt modelId="{AE4E974B-2348-43BA-8414-540BD4D5B88C}" type="parTrans" cxnId="{29E0B98E-48E8-4274-B987-EFA58208C2E7}">
      <dgm:prSet/>
      <dgm:spPr/>
      <dgm:t>
        <a:bodyPr/>
        <a:lstStyle/>
        <a:p>
          <a:endParaRPr lang="en-US"/>
        </a:p>
      </dgm:t>
    </dgm:pt>
    <dgm:pt modelId="{766228F1-17DB-42B8-BA3F-79516E57CA66}" type="sibTrans" cxnId="{29E0B98E-48E8-4274-B987-EFA58208C2E7}">
      <dgm:prSet/>
      <dgm:spPr/>
      <dgm:t>
        <a:bodyPr/>
        <a:lstStyle/>
        <a:p>
          <a:endParaRPr lang="en-US"/>
        </a:p>
      </dgm:t>
    </dgm:pt>
    <dgm:pt modelId="{2B87233F-B107-4814-B2B0-971D2497454E}" type="pres">
      <dgm:prSet presAssocID="{713B40C6-BB5F-4BB6-B7D3-DB9AC8D0C378}" presName="root" presStyleCnt="0">
        <dgm:presLayoutVars>
          <dgm:dir/>
          <dgm:resizeHandles val="exact"/>
        </dgm:presLayoutVars>
      </dgm:prSet>
      <dgm:spPr/>
    </dgm:pt>
    <dgm:pt modelId="{D88D1390-138D-4742-A4A1-D18DC58D5866}" type="pres">
      <dgm:prSet presAssocID="{462A923F-69C0-49BE-94A9-28200EADC503}" presName="compNode" presStyleCnt="0"/>
      <dgm:spPr/>
    </dgm:pt>
    <dgm:pt modelId="{57700C9D-E300-480F-A0BC-F2B3D4F2AE54}" type="pres">
      <dgm:prSet presAssocID="{462A923F-69C0-49BE-94A9-28200EADC503}" presName="bgRect" presStyleLbl="bgShp" presStyleIdx="0" presStyleCnt="3"/>
      <dgm:spPr/>
    </dgm:pt>
    <dgm:pt modelId="{B337C975-4784-4B51-9475-31D2DF21E526}" type="pres">
      <dgm:prSet presAssocID="{462A923F-69C0-49BE-94A9-28200EADC5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60634188-C1D1-47ED-BF9D-3EA611DA76D6}" type="pres">
      <dgm:prSet presAssocID="{462A923F-69C0-49BE-94A9-28200EADC503}" presName="spaceRect" presStyleCnt="0"/>
      <dgm:spPr/>
    </dgm:pt>
    <dgm:pt modelId="{ACD28259-585B-4C2C-8149-ACB8E8E66A9C}" type="pres">
      <dgm:prSet presAssocID="{462A923F-69C0-49BE-94A9-28200EADC503}" presName="parTx" presStyleLbl="revTx" presStyleIdx="0" presStyleCnt="4">
        <dgm:presLayoutVars>
          <dgm:chMax val="0"/>
          <dgm:chPref val="0"/>
        </dgm:presLayoutVars>
      </dgm:prSet>
      <dgm:spPr/>
    </dgm:pt>
    <dgm:pt modelId="{A98AABE8-F896-434E-AFA0-E9587CB66133}" type="pres">
      <dgm:prSet presAssocID="{60D4A83B-1EF3-4E76-9A99-4F5DB94C7C0F}" presName="sibTrans" presStyleCnt="0"/>
      <dgm:spPr/>
    </dgm:pt>
    <dgm:pt modelId="{BCE72581-D4AB-4826-A169-81703582BD7D}" type="pres">
      <dgm:prSet presAssocID="{70AB9339-22F8-4695-ABD3-E2E1318C13D1}" presName="compNode" presStyleCnt="0"/>
      <dgm:spPr/>
    </dgm:pt>
    <dgm:pt modelId="{51937950-403C-4701-A283-F1D630340F50}" type="pres">
      <dgm:prSet presAssocID="{70AB9339-22F8-4695-ABD3-E2E1318C13D1}" presName="bgRect" presStyleLbl="bgShp" presStyleIdx="1" presStyleCnt="3"/>
      <dgm:spPr/>
    </dgm:pt>
    <dgm:pt modelId="{F885930B-27D9-411D-910E-65A9B02DEEE7}" type="pres">
      <dgm:prSet presAssocID="{70AB9339-22F8-4695-ABD3-E2E1318C13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3EB2AEB-7CCE-466B-9E57-6B2752D924CA}" type="pres">
      <dgm:prSet presAssocID="{70AB9339-22F8-4695-ABD3-E2E1318C13D1}" presName="spaceRect" presStyleCnt="0"/>
      <dgm:spPr/>
    </dgm:pt>
    <dgm:pt modelId="{43C18685-1F95-4A71-863C-8AD0DA51A40E}" type="pres">
      <dgm:prSet presAssocID="{70AB9339-22F8-4695-ABD3-E2E1318C13D1}" presName="parTx" presStyleLbl="revTx" presStyleIdx="1" presStyleCnt="4">
        <dgm:presLayoutVars>
          <dgm:chMax val="0"/>
          <dgm:chPref val="0"/>
        </dgm:presLayoutVars>
      </dgm:prSet>
      <dgm:spPr/>
    </dgm:pt>
    <dgm:pt modelId="{50CC1274-0A1A-4C04-889C-E14BE51203F4}" type="pres">
      <dgm:prSet presAssocID="{3ED3C5A0-0D15-4890-AD35-F2E4600CCF12}" presName="sibTrans" presStyleCnt="0"/>
      <dgm:spPr/>
    </dgm:pt>
    <dgm:pt modelId="{718C4364-9D72-41A8-9802-444DFB88F4FF}" type="pres">
      <dgm:prSet presAssocID="{80EA5093-C7D0-4612-AB80-D37F60A7CF1A}" presName="compNode" presStyleCnt="0"/>
      <dgm:spPr/>
    </dgm:pt>
    <dgm:pt modelId="{8F68FE03-975D-4B6D-A849-D5A19F837404}" type="pres">
      <dgm:prSet presAssocID="{80EA5093-C7D0-4612-AB80-D37F60A7CF1A}" presName="bgRect" presStyleLbl="bgShp" presStyleIdx="2" presStyleCnt="3"/>
      <dgm:spPr/>
    </dgm:pt>
    <dgm:pt modelId="{9F5CF2F8-2682-4FAA-9A30-D484204DE6DD}" type="pres">
      <dgm:prSet presAssocID="{80EA5093-C7D0-4612-AB80-D37F60A7CF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FEACEAE-7B77-435F-A861-C145307E148E}" type="pres">
      <dgm:prSet presAssocID="{80EA5093-C7D0-4612-AB80-D37F60A7CF1A}" presName="spaceRect" presStyleCnt="0"/>
      <dgm:spPr/>
    </dgm:pt>
    <dgm:pt modelId="{82D7C28B-2266-4166-836E-F2F97B238A1F}" type="pres">
      <dgm:prSet presAssocID="{80EA5093-C7D0-4612-AB80-D37F60A7CF1A}" presName="parTx" presStyleLbl="revTx" presStyleIdx="2" presStyleCnt="4">
        <dgm:presLayoutVars>
          <dgm:chMax val="0"/>
          <dgm:chPref val="0"/>
        </dgm:presLayoutVars>
      </dgm:prSet>
      <dgm:spPr/>
    </dgm:pt>
    <dgm:pt modelId="{12FDF563-39FD-4A82-A926-30B15F91D102}" type="pres">
      <dgm:prSet presAssocID="{80EA5093-C7D0-4612-AB80-D37F60A7CF1A}" presName="desTx" presStyleLbl="revTx" presStyleIdx="3" presStyleCnt="4">
        <dgm:presLayoutVars/>
      </dgm:prSet>
      <dgm:spPr/>
    </dgm:pt>
  </dgm:ptLst>
  <dgm:cxnLst>
    <dgm:cxn modelId="{C55F3F0C-7095-4135-B84C-76B2BCBF4D5B}" type="presOf" srcId="{59D9E906-8D1E-4B73-AAA4-FFDE0288A7AB}" destId="{12FDF563-39FD-4A82-A926-30B15F91D102}" srcOrd="0" destOrd="2" presId="urn:microsoft.com/office/officeart/2018/2/layout/IconVerticalSolidList"/>
    <dgm:cxn modelId="{B2734E0F-3BD2-4973-84FD-EED31FA6CAD6}" type="presOf" srcId="{76FBA00A-E2BA-4D3A-A439-7B300CD513C3}" destId="{12FDF563-39FD-4A82-A926-30B15F91D102}" srcOrd="0" destOrd="0" presId="urn:microsoft.com/office/officeart/2018/2/layout/IconVerticalSolidList"/>
    <dgm:cxn modelId="{3B30B922-AB8F-4210-989E-2D6659E728B7}" srcId="{80EA5093-C7D0-4612-AB80-D37F60A7CF1A}" destId="{76FBA00A-E2BA-4D3A-A439-7B300CD513C3}" srcOrd="0" destOrd="0" parTransId="{92969B9F-8DCE-4742-8FCA-B0FEFD1FDC4C}" sibTransId="{99D17E86-14F7-46D1-9976-F36BB68CCC8F}"/>
    <dgm:cxn modelId="{1827A527-6914-470B-9CF3-BF5FBBE61F3A}" srcId="{80EA5093-C7D0-4612-AB80-D37F60A7CF1A}" destId="{DD01C06A-5FA4-423C-A8FB-1D2DE2840BBB}" srcOrd="1" destOrd="0" parTransId="{D6BBCE39-666A-4E1B-BDEC-86F4F6DBD5DD}" sibTransId="{0B0C796A-6DD5-4E4A-A16D-FA80FEFDDE04}"/>
    <dgm:cxn modelId="{FCB33C2B-8624-46B0-B3F7-39004B5C2C56}" srcId="{713B40C6-BB5F-4BB6-B7D3-DB9AC8D0C378}" destId="{80EA5093-C7D0-4612-AB80-D37F60A7CF1A}" srcOrd="2" destOrd="0" parTransId="{79A3FC10-BC3F-4076-9C0F-C3E7920E70C6}" sibTransId="{F6F7F7E0-BE14-4A6A-8915-A5D8282B3785}"/>
    <dgm:cxn modelId="{90532E2E-7872-459E-9195-F269037155E5}" srcId="{80EA5093-C7D0-4612-AB80-D37F60A7CF1A}" destId="{59D9E906-8D1E-4B73-AAA4-FFDE0288A7AB}" srcOrd="2" destOrd="0" parTransId="{544894EA-8B65-4D68-B899-FF62ABCCC573}" sibTransId="{46570231-1D33-4DCB-97BC-1A95C496EE4F}"/>
    <dgm:cxn modelId="{6AE26D33-AB81-41B3-8FA2-772CE7BA8C66}" type="presOf" srcId="{DD01C06A-5FA4-423C-A8FB-1D2DE2840BBB}" destId="{12FDF563-39FD-4A82-A926-30B15F91D102}" srcOrd="0" destOrd="1" presId="urn:microsoft.com/office/officeart/2018/2/layout/IconVerticalSolidList"/>
    <dgm:cxn modelId="{EBEB5B3D-9BCC-49A6-B847-791FC241E424}" type="presOf" srcId="{713B40C6-BB5F-4BB6-B7D3-DB9AC8D0C378}" destId="{2B87233F-B107-4814-B2B0-971D2497454E}" srcOrd="0" destOrd="0" presId="urn:microsoft.com/office/officeart/2018/2/layout/IconVerticalSolidList"/>
    <dgm:cxn modelId="{8C0D8C66-C703-48B3-98A7-D4B6B3FAB515}" type="presOf" srcId="{89074CDE-207A-483F-86E4-4A2BEE12E8E6}" destId="{12FDF563-39FD-4A82-A926-30B15F91D102}" srcOrd="0" destOrd="3" presId="urn:microsoft.com/office/officeart/2018/2/layout/IconVerticalSolidList"/>
    <dgm:cxn modelId="{C1F9F74B-D16B-49EB-99A9-974BC352997A}" srcId="{713B40C6-BB5F-4BB6-B7D3-DB9AC8D0C378}" destId="{462A923F-69C0-49BE-94A9-28200EADC503}" srcOrd="0" destOrd="0" parTransId="{ADEBBE53-C885-402D-821E-6AE691A6D204}" sibTransId="{60D4A83B-1EF3-4E76-9A99-4F5DB94C7C0F}"/>
    <dgm:cxn modelId="{29E0B98E-48E8-4274-B987-EFA58208C2E7}" srcId="{80EA5093-C7D0-4612-AB80-D37F60A7CF1A}" destId="{89074CDE-207A-483F-86E4-4A2BEE12E8E6}" srcOrd="3" destOrd="0" parTransId="{AE4E974B-2348-43BA-8414-540BD4D5B88C}" sibTransId="{766228F1-17DB-42B8-BA3F-79516E57CA66}"/>
    <dgm:cxn modelId="{1ED2C095-AA78-4DCE-AFE2-EB01C0A0BDAE}" type="presOf" srcId="{70AB9339-22F8-4695-ABD3-E2E1318C13D1}" destId="{43C18685-1F95-4A71-863C-8AD0DA51A40E}" srcOrd="0" destOrd="0" presId="urn:microsoft.com/office/officeart/2018/2/layout/IconVerticalSolidList"/>
    <dgm:cxn modelId="{A102E09D-ADE8-453D-AC14-60AB87F3EEB0}" type="presOf" srcId="{462A923F-69C0-49BE-94A9-28200EADC503}" destId="{ACD28259-585B-4C2C-8149-ACB8E8E66A9C}" srcOrd="0" destOrd="0" presId="urn:microsoft.com/office/officeart/2018/2/layout/IconVerticalSolidList"/>
    <dgm:cxn modelId="{924B69BB-C186-48BD-9F83-1D28D2D718FA}" type="presOf" srcId="{80EA5093-C7D0-4612-AB80-D37F60A7CF1A}" destId="{82D7C28B-2266-4166-836E-F2F97B238A1F}" srcOrd="0" destOrd="0" presId="urn:microsoft.com/office/officeart/2018/2/layout/IconVerticalSolidList"/>
    <dgm:cxn modelId="{531234C1-9596-4D6B-94C5-6554C97189DB}" srcId="{713B40C6-BB5F-4BB6-B7D3-DB9AC8D0C378}" destId="{70AB9339-22F8-4695-ABD3-E2E1318C13D1}" srcOrd="1" destOrd="0" parTransId="{53918285-7BFC-4981-9090-9A90D0498093}" sibTransId="{3ED3C5A0-0D15-4890-AD35-F2E4600CCF12}"/>
    <dgm:cxn modelId="{421D12B2-B8FE-4A39-BA07-83D6A4931A8D}" type="presParOf" srcId="{2B87233F-B107-4814-B2B0-971D2497454E}" destId="{D88D1390-138D-4742-A4A1-D18DC58D5866}" srcOrd="0" destOrd="0" presId="urn:microsoft.com/office/officeart/2018/2/layout/IconVerticalSolidList"/>
    <dgm:cxn modelId="{5CE2130C-C7D1-49D4-B910-87665147CA42}" type="presParOf" srcId="{D88D1390-138D-4742-A4A1-D18DC58D5866}" destId="{57700C9D-E300-480F-A0BC-F2B3D4F2AE54}" srcOrd="0" destOrd="0" presId="urn:microsoft.com/office/officeart/2018/2/layout/IconVerticalSolidList"/>
    <dgm:cxn modelId="{1293C271-EC02-4B42-8605-C7082D99BA71}" type="presParOf" srcId="{D88D1390-138D-4742-A4A1-D18DC58D5866}" destId="{B337C975-4784-4B51-9475-31D2DF21E526}" srcOrd="1" destOrd="0" presId="urn:microsoft.com/office/officeart/2018/2/layout/IconVerticalSolidList"/>
    <dgm:cxn modelId="{9D8F1D40-D15F-47A7-9E39-7A8D93DCFB26}" type="presParOf" srcId="{D88D1390-138D-4742-A4A1-D18DC58D5866}" destId="{60634188-C1D1-47ED-BF9D-3EA611DA76D6}" srcOrd="2" destOrd="0" presId="urn:microsoft.com/office/officeart/2018/2/layout/IconVerticalSolidList"/>
    <dgm:cxn modelId="{4DAED988-EB75-4822-B613-EB3B3FDD921F}" type="presParOf" srcId="{D88D1390-138D-4742-A4A1-D18DC58D5866}" destId="{ACD28259-585B-4C2C-8149-ACB8E8E66A9C}" srcOrd="3" destOrd="0" presId="urn:microsoft.com/office/officeart/2018/2/layout/IconVerticalSolidList"/>
    <dgm:cxn modelId="{FCAAAC22-BE7F-42AB-A8C1-14FD74B5182C}" type="presParOf" srcId="{2B87233F-B107-4814-B2B0-971D2497454E}" destId="{A98AABE8-F896-434E-AFA0-E9587CB66133}" srcOrd="1" destOrd="0" presId="urn:microsoft.com/office/officeart/2018/2/layout/IconVerticalSolidList"/>
    <dgm:cxn modelId="{3C1F3E8D-5D90-41E6-AE92-EBA475920310}" type="presParOf" srcId="{2B87233F-B107-4814-B2B0-971D2497454E}" destId="{BCE72581-D4AB-4826-A169-81703582BD7D}" srcOrd="2" destOrd="0" presId="urn:microsoft.com/office/officeart/2018/2/layout/IconVerticalSolidList"/>
    <dgm:cxn modelId="{3875F399-FF12-4366-9748-66C002A28598}" type="presParOf" srcId="{BCE72581-D4AB-4826-A169-81703582BD7D}" destId="{51937950-403C-4701-A283-F1D630340F50}" srcOrd="0" destOrd="0" presId="urn:microsoft.com/office/officeart/2018/2/layout/IconVerticalSolidList"/>
    <dgm:cxn modelId="{614661A0-EFBE-4B49-9D06-4D0D664A84D2}" type="presParOf" srcId="{BCE72581-D4AB-4826-A169-81703582BD7D}" destId="{F885930B-27D9-411D-910E-65A9B02DEEE7}" srcOrd="1" destOrd="0" presId="urn:microsoft.com/office/officeart/2018/2/layout/IconVerticalSolidList"/>
    <dgm:cxn modelId="{9E730AA8-C6C2-40A5-9165-10330EE67253}" type="presParOf" srcId="{BCE72581-D4AB-4826-A169-81703582BD7D}" destId="{23EB2AEB-7CCE-466B-9E57-6B2752D924CA}" srcOrd="2" destOrd="0" presId="urn:microsoft.com/office/officeart/2018/2/layout/IconVerticalSolidList"/>
    <dgm:cxn modelId="{E9F274A9-A51F-4ADE-B673-F80EC9404216}" type="presParOf" srcId="{BCE72581-D4AB-4826-A169-81703582BD7D}" destId="{43C18685-1F95-4A71-863C-8AD0DA51A40E}" srcOrd="3" destOrd="0" presId="urn:microsoft.com/office/officeart/2018/2/layout/IconVerticalSolidList"/>
    <dgm:cxn modelId="{CB2E0FBC-BE04-4BD9-BEBC-E1842A0965A9}" type="presParOf" srcId="{2B87233F-B107-4814-B2B0-971D2497454E}" destId="{50CC1274-0A1A-4C04-889C-E14BE51203F4}" srcOrd="3" destOrd="0" presId="urn:microsoft.com/office/officeart/2018/2/layout/IconVerticalSolidList"/>
    <dgm:cxn modelId="{B24AB8B7-8E76-41EF-A73E-C3B5868453A4}" type="presParOf" srcId="{2B87233F-B107-4814-B2B0-971D2497454E}" destId="{718C4364-9D72-41A8-9802-444DFB88F4FF}" srcOrd="4" destOrd="0" presId="urn:microsoft.com/office/officeart/2018/2/layout/IconVerticalSolidList"/>
    <dgm:cxn modelId="{94B32AFF-9D6F-404C-B2F4-1B30F923AC80}" type="presParOf" srcId="{718C4364-9D72-41A8-9802-444DFB88F4FF}" destId="{8F68FE03-975D-4B6D-A849-D5A19F837404}" srcOrd="0" destOrd="0" presId="urn:microsoft.com/office/officeart/2018/2/layout/IconVerticalSolidList"/>
    <dgm:cxn modelId="{36CAE128-500F-4086-A0E8-C3B03FB52D4F}" type="presParOf" srcId="{718C4364-9D72-41A8-9802-444DFB88F4FF}" destId="{9F5CF2F8-2682-4FAA-9A30-D484204DE6DD}" srcOrd="1" destOrd="0" presId="urn:microsoft.com/office/officeart/2018/2/layout/IconVerticalSolidList"/>
    <dgm:cxn modelId="{8DBFE907-D973-4811-8FEF-2AF9A9D878EA}" type="presParOf" srcId="{718C4364-9D72-41A8-9802-444DFB88F4FF}" destId="{CFEACEAE-7B77-435F-A861-C145307E148E}" srcOrd="2" destOrd="0" presId="urn:microsoft.com/office/officeart/2018/2/layout/IconVerticalSolidList"/>
    <dgm:cxn modelId="{DCBBAA60-EAD5-4831-A776-04AFAEB0DD6D}" type="presParOf" srcId="{718C4364-9D72-41A8-9802-444DFB88F4FF}" destId="{82D7C28B-2266-4166-836E-F2F97B238A1F}" srcOrd="3" destOrd="0" presId="urn:microsoft.com/office/officeart/2018/2/layout/IconVerticalSolidList"/>
    <dgm:cxn modelId="{9F52ACB9-5DF6-47F9-860E-8E8BEE61FAB7}" type="presParOf" srcId="{718C4364-9D72-41A8-9802-444DFB88F4FF}" destId="{12FDF563-39FD-4A82-A926-30B15F91D10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4CF9F-1C56-4101-A276-6F913E11AA2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A0A1CAB-9F6B-43B4-A0FD-043D66121C6C}">
      <dgm:prSet/>
      <dgm:spPr/>
      <dgm:t>
        <a:bodyPr/>
        <a:lstStyle/>
        <a:p>
          <a:pPr>
            <a:lnSpc>
              <a:spcPct val="100000"/>
            </a:lnSpc>
          </a:pPr>
          <a:r>
            <a:rPr lang="en-US"/>
            <a:t>Course serves as a “gateway” or foundation</a:t>
          </a:r>
        </a:p>
      </dgm:t>
    </dgm:pt>
    <dgm:pt modelId="{AD1665BA-E6ED-4048-A278-18279F58CDCA}" type="parTrans" cxnId="{B3464BAF-A7CF-499F-AD58-96D0C31CFFA4}">
      <dgm:prSet/>
      <dgm:spPr/>
      <dgm:t>
        <a:bodyPr/>
        <a:lstStyle/>
        <a:p>
          <a:endParaRPr lang="en-US"/>
        </a:p>
      </dgm:t>
    </dgm:pt>
    <dgm:pt modelId="{9593D578-E143-4761-8268-6845498484DD}" type="sibTrans" cxnId="{B3464BAF-A7CF-499F-AD58-96D0C31CFFA4}">
      <dgm:prSet/>
      <dgm:spPr/>
      <dgm:t>
        <a:bodyPr/>
        <a:lstStyle/>
        <a:p>
          <a:endParaRPr lang="en-US"/>
        </a:p>
      </dgm:t>
    </dgm:pt>
    <dgm:pt modelId="{706FB951-F5E2-4EDC-BB4A-809E20D96CCC}">
      <dgm:prSet/>
      <dgm:spPr/>
      <dgm:t>
        <a:bodyPr/>
        <a:lstStyle/>
        <a:p>
          <a:pPr>
            <a:lnSpc>
              <a:spcPct val="100000"/>
            </a:lnSpc>
          </a:pPr>
          <a:r>
            <a:rPr lang="en-US" dirty="0"/>
            <a:t>Course has high enrollment, high attrition</a:t>
          </a:r>
        </a:p>
      </dgm:t>
    </dgm:pt>
    <dgm:pt modelId="{615A4640-71A1-41CF-81A3-683859DDCAF2}" type="parTrans" cxnId="{49392014-6B93-41A4-9739-8B73D2F2CB13}">
      <dgm:prSet/>
      <dgm:spPr/>
      <dgm:t>
        <a:bodyPr/>
        <a:lstStyle/>
        <a:p>
          <a:endParaRPr lang="en-US"/>
        </a:p>
      </dgm:t>
    </dgm:pt>
    <dgm:pt modelId="{81F69737-DF00-4D03-9214-7EED912D07D7}" type="sibTrans" cxnId="{49392014-6B93-41A4-9739-8B73D2F2CB13}">
      <dgm:prSet/>
      <dgm:spPr/>
      <dgm:t>
        <a:bodyPr/>
        <a:lstStyle/>
        <a:p>
          <a:endParaRPr lang="en-US"/>
        </a:p>
      </dgm:t>
    </dgm:pt>
    <dgm:pt modelId="{23E7607A-09D0-472C-9954-06A0198B95CF}">
      <dgm:prSet/>
      <dgm:spPr/>
      <dgm:t>
        <a:bodyPr/>
        <a:lstStyle/>
        <a:p>
          <a:pPr>
            <a:lnSpc>
              <a:spcPct val="100000"/>
            </a:lnSpc>
          </a:pPr>
          <a:r>
            <a:rPr lang="en-US" dirty="0"/>
            <a:t>There is a need to improve student mastery while reducing the cost of instruction</a:t>
          </a:r>
        </a:p>
      </dgm:t>
    </dgm:pt>
    <dgm:pt modelId="{6D5D45CF-4D31-43F8-AC53-B825942B144A}" type="parTrans" cxnId="{C7E55A3F-D97F-4FB6-B060-BC5D41F530CB}">
      <dgm:prSet/>
      <dgm:spPr/>
      <dgm:t>
        <a:bodyPr/>
        <a:lstStyle/>
        <a:p>
          <a:endParaRPr lang="en-US"/>
        </a:p>
      </dgm:t>
    </dgm:pt>
    <dgm:pt modelId="{C2E7A82B-AA05-4204-AB4C-099319F2E116}" type="sibTrans" cxnId="{C7E55A3F-D97F-4FB6-B060-BC5D41F530CB}">
      <dgm:prSet/>
      <dgm:spPr/>
      <dgm:t>
        <a:bodyPr/>
        <a:lstStyle/>
        <a:p>
          <a:endParaRPr lang="en-US"/>
        </a:p>
      </dgm:t>
    </dgm:pt>
    <dgm:pt modelId="{560FDC77-620A-4998-B2AF-02B1E0C9D6B4}">
      <dgm:prSet/>
      <dgm:spPr/>
      <dgm:t>
        <a:bodyPr/>
        <a:lstStyle/>
        <a:p>
          <a:pPr>
            <a:lnSpc>
              <a:spcPct val="100000"/>
            </a:lnSpc>
          </a:pPr>
          <a:r>
            <a:rPr lang="en-US" dirty="0"/>
            <a:t>Periodic review and evaluation of student and institutional performance indicates the need </a:t>
          </a:r>
        </a:p>
      </dgm:t>
    </dgm:pt>
    <dgm:pt modelId="{D5DF2908-9EE0-4791-8291-15A0D4632361}" type="parTrans" cxnId="{4E0B5C5C-9E1B-424B-B485-A23FEEFC1339}">
      <dgm:prSet/>
      <dgm:spPr/>
      <dgm:t>
        <a:bodyPr/>
        <a:lstStyle/>
        <a:p>
          <a:endParaRPr lang="en-US"/>
        </a:p>
      </dgm:t>
    </dgm:pt>
    <dgm:pt modelId="{AAB7CFC0-35D1-43DB-89F6-DFD9DCE2D414}" type="sibTrans" cxnId="{4E0B5C5C-9E1B-424B-B485-A23FEEFC1339}">
      <dgm:prSet/>
      <dgm:spPr/>
      <dgm:t>
        <a:bodyPr/>
        <a:lstStyle/>
        <a:p>
          <a:endParaRPr lang="en-US"/>
        </a:p>
      </dgm:t>
    </dgm:pt>
    <dgm:pt modelId="{696696DA-9477-4019-9449-39F60A05BB39}">
      <dgm:prSet/>
      <dgm:spPr/>
      <dgm:t>
        <a:bodyPr/>
        <a:lstStyle/>
        <a:p>
          <a:pPr>
            <a:lnSpc>
              <a:spcPct val="100000"/>
            </a:lnSpc>
          </a:pPr>
          <a:r>
            <a:rPr lang="en-US" dirty="0"/>
            <a:t>To provide a more individualized learning experience or foster an environment of inclusion and higher levels of engagement</a:t>
          </a:r>
        </a:p>
      </dgm:t>
    </dgm:pt>
    <dgm:pt modelId="{5401E099-85D7-4554-9590-BD146BA6ABC3}" type="parTrans" cxnId="{B0C854AE-D905-4333-BECE-F844DB993657}">
      <dgm:prSet/>
      <dgm:spPr/>
      <dgm:t>
        <a:bodyPr/>
        <a:lstStyle/>
        <a:p>
          <a:endParaRPr lang="en-US"/>
        </a:p>
      </dgm:t>
    </dgm:pt>
    <dgm:pt modelId="{041AB892-3B23-4B4C-BB30-B202CA0C6B6D}" type="sibTrans" cxnId="{B0C854AE-D905-4333-BECE-F844DB993657}">
      <dgm:prSet/>
      <dgm:spPr/>
      <dgm:t>
        <a:bodyPr/>
        <a:lstStyle/>
        <a:p>
          <a:endParaRPr lang="en-US"/>
        </a:p>
      </dgm:t>
    </dgm:pt>
    <dgm:pt modelId="{0E8DD2DE-FE76-42AF-B354-A6D33E18A421}">
      <dgm:prSet/>
      <dgm:spPr/>
      <dgm:t>
        <a:bodyPr/>
        <a:lstStyle/>
        <a:p>
          <a:pPr>
            <a:lnSpc>
              <a:spcPct val="100000"/>
            </a:lnSpc>
          </a:pPr>
          <a:r>
            <a:rPr lang="en-US" dirty="0"/>
            <a:t>Disruptive changes in industry or professional standards or other external factors make it necessary</a:t>
          </a:r>
        </a:p>
      </dgm:t>
    </dgm:pt>
    <dgm:pt modelId="{884B973B-0E4A-4712-A262-3D0AFAD5AAA0}" type="parTrans" cxnId="{2E4C6B46-BDB3-4517-9E03-9D0F3573E576}">
      <dgm:prSet/>
      <dgm:spPr/>
      <dgm:t>
        <a:bodyPr/>
        <a:lstStyle/>
        <a:p>
          <a:endParaRPr lang="en-US"/>
        </a:p>
      </dgm:t>
    </dgm:pt>
    <dgm:pt modelId="{0E658B5A-A1F1-471C-82E6-607325DC36E2}" type="sibTrans" cxnId="{2E4C6B46-BDB3-4517-9E03-9D0F3573E576}">
      <dgm:prSet/>
      <dgm:spPr/>
      <dgm:t>
        <a:bodyPr/>
        <a:lstStyle/>
        <a:p>
          <a:endParaRPr lang="en-US"/>
        </a:p>
      </dgm:t>
    </dgm:pt>
    <dgm:pt modelId="{A30236AC-EBC7-4592-8673-56E33873A6EA}">
      <dgm:prSet/>
      <dgm:spPr/>
      <dgm:t>
        <a:bodyPr/>
        <a:lstStyle/>
        <a:p>
          <a:pPr>
            <a:lnSpc>
              <a:spcPct val="100000"/>
            </a:lnSpc>
          </a:pPr>
          <a:r>
            <a:rPr lang="en-US"/>
            <a:t>Others?</a:t>
          </a:r>
        </a:p>
      </dgm:t>
    </dgm:pt>
    <dgm:pt modelId="{A7ACDA40-D9A6-47DB-87D5-26CC35FE12AD}" type="parTrans" cxnId="{411F9568-C49F-4918-92D0-573198876824}">
      <dgm:prSet/>
      <dgm:spPr/>
      <dgm:t>
        <a:bodyPr/>
        <a:lstStyle/>
        <a:p>
          <a:endParaRPr lang="en-US"/>
        </a:p>
      </dgm:t>
    </dgm:pt>
    <dgm:pt modelId="{988B8674-DD93-4E80-BC5C-518F64F3D376}" type="sibTrans" cxnId="{411F9568-C49F-4918-92D0-573198876824}">
      <dgm:prSet/>
      <dgm:spPr/>
      <dgm:t>
        <a:bodyPr/>
        <a:lstStyle/>
        <a:p>
          <a:endParaRPr lang="en-US"/>
        </a:p>
      </dgm:t>
    </dgm:pt>
    <dgm:pt modelId="{FFAAB325-6A82-43A4-90C7-8F643EAC26A2}" type="pres">
      <dgm:prSet presAssocID="{6964CF9F-1C56-4101-A276-6F913E11AA28}" presName="root" presStyleCnt="0">
        <dgm:presLayoutVars>
          <dgm:dir/>
          <dgm:resizeHandles val="exact"/>
        </dgm:presLayoutVars>
      </dgm:prSet>
      <dgm:spPr/>
    </dgm:pt>
    <dgm:pt modelId="{0CDDF529-A19B-48AD-A199-05BC9B871B2A}" type="pres">
      <dgm:prSet presAssocID="{7A0A1CAB-9F6B-43B4-A0FD-043D66121C6C}" presName="compNode" presStyleCnt="0"/>
      <dgm:spPr/>
    </dgm:pt>
    <dgm:pt modelId="{32649105-6E0F-4E75-A5E7-D470444F42DC}" type="pres">
      <dgm:prSet presAssocID="{7A0A1CAB-9F6B-43B4-A0FD-043D66121C6C}" presName="bgRect" presStyleLbl="bgShp" presStyleIdx="0" presStyleCnt="5"/>
      <dgm:spPr/>
    </dgm:pt>
    <dgm:pt modelId="{641C9FA5-AE72-4490-8B29-75E0A5A9AB2E}" type="pres">
      <dgm:prSet presAssocID="{7A0A1CAB-9F6B-43B4-A0FD-043D66121C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CEA6724-F0D5-452E-9E84-B8B6FDCDDF59}" type="pres">
      <dgm:prSet presAssocID="{7A0A1CAB-9F6B-43B4-A0FD-043D66121C6C}" presName="spaceRect" presStyleCnt="0"/>
      <dgm:spPr/>
    </dgm:pt>
    <dgm:pt modelId="{A1EB956C-34B7-4053-B30B-4CF694CAEEDD}" type="pres">
      <dgm:prSet presAssocID="{7A0A1CAB-9F6B-43B4-A0FD-043D66121C6C}" presName="parTx" presStyleLbl="revTx" presStyleIdx="0" presStyleCnt="6">
        <dgm:presLayoutVars>
          <dgm:chMax val="0"/>
          <dgm:chPref val="0"/>
        </dgm:presLayoutVars>
      </dgm:prSet>
      <dgm:spPr/>
    </dgm:pt>
    <dgm:pt modelId="{68CA8CE2-C3E2-453D-88F0-0944ADBEA82B}" type="pres">
      <dgm:prSet presAssocID="{7A0A1CAB-9F6B-43B4-A0FD-043D66121C6C}" presName="desTx" presStyleLbl="revTx" presStyleIdx="1" presStyleCnt="6">
        <dgm:presLayoutVars/>
      </dgm:prSet>
      <dgm:spPr/>
    </dgm:pt>
    <dgm:pt modelId="{02E57965-37BB-4BFE-849B-7214439D8EB4}" type="pres">
      <dgm:prSet presAssocID="{9593D578-E143-4761-8268-6845498484DD}" presName="sibTrans" presStyleCnt="0"/>
      <dgm:spPr/>
    </dgm:pt>
    <dgm:pt modelId="{388BCF7B-A999-4CA4-86DC-E262CCB8F513}" type="pres">
      <dgm:prSet presAssocID="{560FDC77-620A-4998-B2AF-02B1E0C9D6B4}" presName="compNode" presStyleCnt="0"/>
      <dgm:spPr/>
    </dgm:pt>
    <dgm:pt modelId="{F66745DC-A4DA-453A-8682-EBCEF28353B8}" type="pres">
      <dgm:prSet presAssocID="{560FDC77-620A-4998-B2AF-02B1E0C9D6B4}" presName="bgRect" presStyleLbl="bgShp" presStyleIdx="1" presStyleCnt="5"/>
      <dgm:spPr/>
    </dgm:pt>
    <dgm:pt modelId="{1BF2E93B-B3D0-40D5-A97E-436325411D35}" type="pres">
      <dgm:prSet presAssocID="{560FDC77-620A-4998-B2AF-02B1E0C9D6B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E06253E-980D-4C07-8F22-C84AB3E3A77E}" type="pres">
      <dgm:prSet presAssocID="{560FDC77-620A-4998-B2AF-02B1E0C9D6B4}" presName="spaceRect" presStyleCnt="0"/>
      <dgm:spPr/>
    </dgm:pt>
    <dgm:pt modelId="{6DB6F9BD-9160-4379-83C9-E90D88C9B117}" type="pres">
      <dgm:prSet presAssocID="{560FDC77-620A-4998-B2AF-02B1E0C9D6B4}" presName="parTx" presStyleLbl="revTx" presStyleIdx="2" presStyleCnt="6">
        <dgm:presLayoutVars>
          <dgm:chMax val="0"/>
          <dgm:chPref val="0"/>
        </dgm:presLayoutVars>
      </dgm:prSet>
      <dgm:spPr/>
    </dgm:pt>
    <dgm:pt modelId="{AD8893F7-2943-4E58-94BC-4D965C207EC5}" type="pres">
      <dgm:prSet presAssocID="{AAB7CFC0-35D1-43DB-89F6-DFD9DCE2D414}" presName="sibTrans" presStyleCnt="0"/>
      <dgm:spPr/>
    </dgm:pt>
    <dgm:pt modelId="{158B1F9B-72EA-44EC-BDA2-00ED852A01A2}" type="pres">
      <dgm:prSet presAssocID="{696696DA-9477-4019-9449-39F60A05BB39}" presName="compNode" presStyleCnt="0"/>
      <dgm:spPr/>
    </dgm:pt>
    <dgm:pt modelId="{512D9E94-69EE-4363-AB1B-32BB3F7DC641}" type="pres">
      <dgm:prSet presAssocID="{696696DA-9477-4019-9449-39F60A05BB39}" presName="bgRect" presStyleLbl="bgShp" presStyleIdx="2" presStyleCnt="5" custLinFactNeighborX="94"/>
      <dgm:spPr/>
    </dgm:pt>
    <dgm:pt modelId="{E2935F9D-4F9E-4673-B842-CFF290C28107}" type="pres">
      <dgm:prSet presAssocID="{696696DA-9477-4019-9449-39F60A05BB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07D68A0-8F52-48EA-B670-F8128656801E}" type="pres">
      <dgm:prSet presAssocID="{696696DA-9477-4019-9449-39F60A05BB39}" presName="spaceRect" presStyleCnt="0"/>
      <dgm:spPr/>
    </dgm:pt>
    <dgm:pt modelId="{1ED05DA6-BA42-4F6A-9E13-647DBE05EEEA}" type="pres">
      <dgm:prSet presAssocID="{696696DA-9477-4019-9449-39F60A05BB39}" presName="parTx" presStyleLbl="revTx" presStyleIdx="3" presStyleCnt="6">
        <dgm:presLayoutVars>
          <dgm:chMax val="0"/>
          <dgm:chPref val="0"/>
        </dgm:presLayoutVars>
      </dgm:prSet>
      <dgm:spPr/>
    </dgm:pt>
    <dgm:pt modelId="{0CCB3E37-8E8E-466D-BC02-7C5259B842B5}" type="pres">
      <dgm:prSet presAssocID="{041AB892-3B23-4B4C-BB30-B202CA0C6B6D}" presName="sibTrans" presStyleCnt="0"/>
      <dgm:spPr/>
    </dgm:pt>
    <dgm:pt modelId="{4AE8D8CA-92EF-4291-B95E-760B2B865A2D}" type="pres">
      <dgm:prSet presAssocID="{0E8DD2DE-FE76-42AF-B354-A6D33E18A421}" presName="compNode" presStyleCnt="0"/>
      <dgm:spPr/>
    </dgm:pt>
    <dgm:pt modelId="{B28FE79E-9DD6-4CEC-A86E-645228189C9F}" type="pres">
      <dgm:prSet presAssocID="{0E8DD2DE-FE76-42AF-B354-A6D33E18A421}" presName="bgRect" presStyleLbl="bgShp" presStyleIdx="3" presStyleCnt="5"/>
      <dgm:spPr/>
    </dgm:pt>
    <dgm:pt modelId="{CA125A1E-53FF-4987-940C-005B5517ED78}" type="pres">
      <dgm:prSet presAssocID="{0E8DD2DE-FE76-42AF-B354-A6D33E18A42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6F79CC4E-D3AF-4EFC-A9E8-CF0C091D1A77}" type="pres">
      <dgm:prSet presAssocID="{0E8DD2DE-FE76-42AF-B354-A6D33E18A421}" presName="spaceRect" presStyleCnt="0"/>
      <dgm:spPr/>
    </dgm:pt>
    <dgm:pt modelId="{0FB9A51D-3748-4D50-A5D8-8558D9E5B639}" type="pres">
      <dgm:prSet presAssocID="{0E8DD2DE-FE76-42AF-B354-A6D33E18A421}" presName="parTx" presStyleLbl="revTx" presStyleIdx="4" presStyleCnt="6">
        <dgm:presLayoutVars>
          <dgm:chMax val="0"/>
          <dgm:chPref val="0"/>
        </dgm:presLayoutVars>
      </dgm:prSet>
      <dgm:spPr/>
    </dgm:pt>
    <dgm:pt modelId="{FE692A72-8C3E-4087-BDFF-22D5752D779A}" type="pres">
      <dgm:prSet presAssocID="{0E658B5A-A1F1-471C-82E6-607325DC36E2}" presName="sibTrans" presStyleCnt="0"/>
      <dgm:spPr/>
    </dgm:pt>
    <dgm:pt modelId="{D4465C3C-D6FF-4259-B4FE-FC8227521CB9}" type="pres">
      <dgm:prSet presAssocID="{A30236AC-EBC7-4592-8673-56E33873A6EA}" presName="compNode" presStyleCnt="0"/>
      <dgm:spPr/>
    </dgm:pt>
    <dgm:pt modelId="{902835AA-13B8-4922-AE24-D1E32EC0E439}" type="pres">
      <dgm:prSet presAssocID="{A30236AC-EBC7-4592-8673-56E33873A6EA}" presName="bgRect" presStyleLbl="bgShp" presStyleIdx="4" presStyleCnt="5"/>
      <dgm:spPr/>
    </dgm:pt>
    <dgm:pt modelId="{3FEFA6B0-BFC6-4B07-8C6A-B37FC620CDFB}" type="pres">
      <dgm:prSet presAssocID="{A30236AC-EBC7-4592-8673-56E33873A6E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43B43D14-8615-4C04-9C78-BAAACBCD3654}" type="pres">
      <dgm:prSet presAssocID="{A30236AC-EBC7-4592-8673-56E33873A6EA}" presName="spaceRect" presStyleCnt="0"/>
      <dgm:spPr/>
    </dgm:pt>
    <dgm:pt modelId="{9D269CA4-DA3A-4563-9521-3EEED5D0B756}" type="pres">
      <dgm:prSet presAssocID="{A30236AC-EBC7-4592-8673-56E33873A6EA}" presName="parTx" presStyleLbl="revTx" presStyleIdx="5" presStyleCnt="6">
        <dgm:presLayoutVars>
          <dgm:chMax val="0"/>
          <dgm:chPref val="0"/>
        </dgm:presLayoutVars>
      </dgm:prSet>
      <dgm:spPr/>
    </dgm:pt>
  </dgm:ptLst>
  <dgm:cxnLst>
    <dgm:cxn modelId="{2638500B-5847-4395-8755-215049C832D8}" type="presOf" srcId="{0E8DD2DE-FE76-42AF-B354-A6D33E18A421}" destId="{0FB9A51D-3748-4D50-A5D8-8558D9E5B639}" srcOrd="0" destOrd="0" presId="urn:microsoft.com/office/officeart/2018/2/layout/IconVerticalSolidList"/>
    <dgm:cxn modelId="{49392014-6B93-41A4-9739-8B73D2F2CB13}" srcId="{7A0A1CAB-9F6B-43B4-A0FD-043D66121C6C}" destId="{706FB951-F5E2-4EDC-BB4A-809E20D96CCC}" srcOrd="0" destOrd="0" parTransId="{615A4640-71A1-41CF-81A3-683859DDCAF2}" sibTransId="{81F69737-DF00-4D03-9214-7EED912D07D7}"/>
    <dgm:cxn modelId="{07C05624-57AA-4196-ADB6-60F0A00DB25E}" type="presOf" srcId="{706FB951-F5E2-4EDC-BB4A-809E20D96CCC}" destId="{68CA8CE2-C3E2-453D-88F0-0944ADBEA82B}" srcOrd="0" destOrd="0" presId="urn:microsoft.com/office/officeart/2018/2/layout/IconVerticalSolidList"/>
    <dgm:cxn modelId="{618FC53A-85AE-43E2-BB89-BAF804278FF8}" type="presOf" srcId="{A30236AC-EBC7-4592-8673-56E33873A6EA}" destId="{9D269CA4-DA3A-4563-9521-3EEED5D0B756}" srcOrd="0" destOrd="0" presId="urn:microsoft.com/office/officeart/2018/2/layout/IconVerticalSolidList"/>
    <dgm:cxn modelId="{0844D73A-C721-4858-9E31-06BA178469CC}" type="presOf" srcId="{696696DA-9477-4019-9449-39F60A05BB39}" destId="{1ED05DA6-BA42-4F6A-9E13-647DBE05EEEA}" srcOrd="0" destOrd="0" presId="urn:microsoft.com/office/officeart/2018/2/layout/IconVerticalSolidList"/>
    <dgm:cxn modelId="{C7E55A3F-D97F-4FB6-B060-BC5D41F530CB}" srcId="{7A0A1CAB-9F6B-43B4-A0FD-043D66121C6C}" destId="{23E7607A-09D0-472C-9954-06A0198B95CF}" srcOrd="1" destOrd="0" parTransId="{6D5D45CF-4D31-43F8-AC53-B825942B144A}" sibTransId="{C2E7A82B-AA05-4204-AB4C-099319F2E116}"/>
    <dgm:cxn modelId="{4E0B5C5C-9E1B-424B-B485-A23FEEFC1339}" srcId="{6964CF9F-1C56-4101-A276-6F913E11AA28}" destId="{560FDC77-620A-4998-B2AF-02B1E0C9D6B4}" srcOrd="1" destOrd="0" parTransId="{D5DF2908-9EE0-4791-8291-15A0D4632361}" sibTransId="{AAB7CFC0-35D1-43DB-89F6-DFD9DCE2D414}"/>
    <dgm:cxn modelId="{2E4C6B46-BDB3-4517-9E03-9D0F3573E576}" srcId="{6964CF9F-1C56-4101-A276-6F913E11AA28}" destId="{0E8DD2DE-FE76-42AF-B354-A6D33E18A421}" srcOrd="3" destOrd="0" parTransId="{884B973B-0E4A-4712-A262-3D0AFAD5AAA0}" sibTransId="{0E658B5A-A1F1-471C-82E6-607325DC36E2}"/>
    <dgm:cxn modelId="{411F9568-C49F-4918-92D0-573198876824}" srcId="{6964CF9F-1C56-4101-A276-6F913E11AA28}" destId="{A30236AC-EBC7-4592-8673-56E33873A6EA}" srcOrd="4" destOrd="0" parTransId="{A7ACDA40-D9A6-47DB-87D5-26CC35FE12AD}" sibTransId="{988B8674-DD93-4E80-BC5C-518F64F3D376}"/>
    <dgm:cxn modelId="{D9D28A49-B449-45D5-A8BB-8B82092914BC}" type="presOf" srcId="{6964CF9F-1C56-4101-A276-6F913E11AA28}" destId="{FFAAB325-6A82-43A4-90C7-8F643EAC26A2}" srcOrd="0" destOrd="0" presId="urn:microsoft.com/office/officeart/2018/2/layout/IconVerticalSolidList"/>
    <dgm:cxn modelId="{9517AC78-5C9C-4B4E-BE0E-F2AADDDC8F3D}" type="presOf" srcId="{7A0A1CAB-9F6B-43B4-A0FD-043D66121C6C}" destId="{A1EB956C-34B7-4053-B30B-4CF694CAEEDD}" srcOrd="0" destOrd="0" presId="urn:microsoft.com/office/officeart/2018/2/layout/IconVerticalSolidList"/>
    <dgm:cxn modelId="{3D0B5592-B206-4C40-B196-985586566AA3}" type="presOf" srcId="{560FDC77-620A-4998-B2AF-02B1E0C9D6B4}" destId="{6DB6F9BD-9160-4379-83C9-E90D88C9B117}" srcOrd="0" destOrd="0" presId="urn:microsoft.com/office/officeart/2018/2/layout/IconVerticalSolidList"/>
    <dgm:cxn modelId="{422689A4-CDE7-497B-A232-DFC04EEC6B37}" type="presOf" srcId="{23E7607A-09D0-472C-9954-06A0198B95CF}" destId="{68CA8CE2-C3E2-453D-88F0-0944ADBEA82B}" srcOrd="0" destOrd="1" presId="urn:microsoft.com/office/officeart/2018/2/layout/IconVerticalSolidList"/>
    <dgm:cxn modelId="{B0C854AE-D905-4333-BECE-F844DB993657}" srcId="{6964CF9F-1C56-4101-A276-6F913E11AA28}" destId="{696696DA-9477-4019-9449-39F60A05BB39}" srcOrd="2" destOrd="0" parTransId="{5401E099-85D7-4554-9590-BD146BA6ABC3}" sibTransId="{041AB892-3B23-4B4C-BB30-B202CA0C6B6D}"/>
    <dgm:cxn modelId="{B3464BAF-A7CF-499F-AD58-96D0C31CFFA4}" srcId="{6964CF9F-1C56-4101-A276-6F913E11AA28}" destId="{7A0A1CAB-9F6B-43B4-A0FD-043D66121C6C}" srcOrd="0" destOrd="0" parTransId="{AD1665BA-E6ED-4048-A278-18279F58CDCA}" sibTransId="{9593D578-E143-4761-8268-6845498484DD}"/>
    <dgm:cxn modelId="{83C81EEE-7845-4AE9-BD8F-A3421AE0D7D3}" type="presParOf" srcId="{FFAAB325-6A82-43A4-90C7-8F643EAC26A2}" destId="{0CDDF529-A19B-48AD-A199-05BC9B871B2A}" srcOrd="0" destOrd="0" presId="urn:microsoft.com/office/officeart/2018/2/layout/IconVerticalSolidList"/>
    <dgm:cxn modelId="{22683505-62A9-45BB-801E-F210663A8ED5}" type="presParOf" srcId="{0CDDF529-A19B-48AD-A199-05BC9B871B2A}" destId="{32649105-6E0F-4E75-A5E7-D470444F42DC}" srcOrd="0" destOrd="0" presId="urn:microsoft.com/office/officeart/2018/2/layout/IconVerticalSolidList"/>
    <dgm:cxn modelId="{5BCB94F4-E70A-4C30-8F27-5DAF9007ACF1}" type="presParOf" srcId="{0CDDF529-A19B-48AD-A199-05BC9B871B2A}" destId="{641C9FA5-AE72-4490-8B29-75E0A5A9AB2E}" srcOrd="1" destOrd="0" presId="urn:microsoft.com/office/officeart/2018/2/layout/IconVerticalSolidList"/>
    <dgm:cxn modelId="{A7FDC27D-BBB7-496F-81A1-1FEB92DA3375}" type="presParOf" srcId="{0CDDF529-A19B-48AD-A199-05BC9B871B2A}" destId="{ACEA6724-F0D5-452E-9E84-B8B6FDCDDF59}" srcOrd="2" destOrd="0" presId="urn:microsoft.com/office/officeart/2018/2/layout/IconVerticalSolidList"/>
    <dgm:cxn modelId="{BC37888F-E06C-4A07-B6B8-BBC2E8713E65}" type="presParOf" srcId="{0CDDF529-A19B-48AD-A199-05BC9B871B2A}" destId="{A1EB956C-34B7-4053-B30B-4CF694CAEEDD}" srcOrd="3" destOrd="0" presId="urn:microsoft.com/office/officeart/2018/2/layout/IconVerticalSolidList"/>
    <dgm:cxn modelId="{903A9085-0741-4291-AE80-C042F58FA464}" type="presParOf" srcId="{0CDDF529-A19B-48AD-A199-05BC9B871B2A}" destId="{68CA8CE2-C3E2-453D-88F0-0944ADBEA82B}" srcOrd="4" destOrd="0" presId="urn:microsoft.com/office/officeart/2018/2/layout/IconVerticalSolidList"/>
    <dgm:cxn modelId="{2653D736-3615-4B68-A14C-C681004B890D}" type="presParOf" srcId="{FFAAB325-6A82-43A4-90C7-8F643EAC26A2}" destId="{02E57965-37BB-4BFE-849B-7214439D8EB4}" srcOrd="1" destOrd="0" presId="urn:microsoft.com/office/officeart/2018/2/layout/IconVerticalSolidList"/>
    <dgm:cxn modelId="{2A88830A-CD2E-4CAD-BC20-6BE0ED1B2AD4}" type="presParOf" srcId="{FFAAB325-6A82-43A4-90C7-8F643EAC26A2}" destId="{388BCF7B-A999-4CA4-86DC-E262CCB8F513}" srcOrd="2" destOrd="0" presId="urn:microsoft.com/office/officeart/2018/2/layout/IconVerticalSolidList"/>
    <dgm:cxn modelId="{6934E415-42A1-4E22-BC77-BA60486AF975}" type="presParOf" srcId="{388BCF7B-A999-4CA4-86DC-E262CCB8F513}" destId="{F66745DC-A4DA-453A-8682-EBCEF28353B8}" srcOrd="0" destOrd="0" presId="urn:microsoft.com/office/officeart/2018/2/layout/IconVerticalSolidList"/>
    <dgm:cxn modelId="{3D40B2F2-74B0-43E4-99FC-9FFDA2899A9A}" type="presParOf" srcId="{388BCF7B-A999-4CA4-86DC-E262CCB8F513}" destId="{1BF2E93B-B3D0-40D5-A97E-436325411D35}" srcOrd="1" destOrd="0" presId="urn:microsoft.com/office/officeart/2018/2/layout/IconVerticalSolidList"/>
    <dgm:cxn modelId="{5699BE2F-D69A-42B9-823E-B98E5C881EE4}" type="presParOf" srcId="{388BCF7B-A999-4CA4-86DC-E262CCB8F513}" destId="{DE06253E-980D-4C07-8F22-C84AB3E3A77E}" srcOrd="2" destOrd="0" presId="urn:microsoft.com/office/officeart/2018/2/layout/IconVerticalSolidList"/>
    <dgm:cxn modelId="{249D8702-42FE-42F2-90C3-4445F49AFFED}" type="presParOf" srcId="{388BCF7B-A999-4CA4-86DC-E262CCB8F513}" destId="{6DB6F9BD-9160-4379-83C9-E90D88C9B117}" srcOrd="3" destOrd="0" presId="urn:microsoft.com/office/officeart/2018/2/layout/IconVerticalSolidList"/>
    <dgm:cxn modelId="{8DE36F58-A708-49A8-8FE9-ED313CF8FD00}" type="presParOf" srcId="{FFAAB325-6A82-43A4-90C7-8F643EAC26A2}" destId="{AD8893F7-2943-4E58-94BC-4D965C207EC5}" srcOrd="3" destOrd="0" presId="urn:microsoft.com/office/officeart/2018/2/layout/IconVerticalSolidList"/>
    <dgm:cxn modelId="{454966C4-1C65-4478-A264-23EA62D5B292}" type="presParOf" srcId="{FFAAB325-6A82-43A4-90C7-8F643EAC26A2}" destId="{158B1F9B-72EA-44EC-BDA2-00ED852A01A2}" srcOrd="4" destOrd="0" presId="urn:microsoft.com/office/officeart/2018/2/layout/IconVerticalSolidList"/>
    <dgm:cxn modelId="{8EBD8C9D-3BF4-439C-A752-3368B3215BC5}" type="presParOf" srcId="{158B1F9B-72EA-44EC-BDA2-00ED852A01A2}" destId="{512D9E94-69EE-4363-AB1B-32BB3F7DC641}" srcOrd="0" destOrd="0" presId="urn:microsoft.com/office/officeart/2018/2/layout/IconVerticalSolidList"/>
    <dgm:cxn modelId="{3ADCEA9E-7167-44B9-961C-1492710C9F79}" type="presParOf" srcId="{158B1F9B-72EA-44EC-BDA2-00ED852A01A2}" destId="{E2935F9D-4F9E-4673-B842-CFF290C28107}" srcOrd="1" destOrd="0" presId="urn:microsoft.com/office/officeart/2018/2/layout/IconVerticalSolidList"/>
    <dgm:cxn modelId="{5EB0A64C-EA75-4ED5-A490-D7BB881F05FB}" type="presParOf" srcId="{158B1F9B-72EA-44EC-BDA2-00ED852A01A2}" destId="{707D68A0-8F52-48EA-B670-F8128656801E}" srcOrd="2" destOrd="0" presId="urn:microsoft.com/office/officeart/2018/2/layout/IconVerticalSolidList"/>
    <dgm:cxn modelId="{717D6C74-9F82-49C8-AF9C-F936BFF41CBD}" type="presParOf" srcId="{158B1F9B-72EA-44EC-BDA2-00ED852A01A2}" destId="{1ED05DA6-BA42-4F6A-9E13-647DBE05EEEA}" srcOrd="3" destOrd="0" presId="urn:microsoft.com/office/officeart/2018/2/layout/IconVerticalSolidList"/>
    <dgm:cxn modelId="{9AD1D29F-191A-4855-BFDE-D9914D67D0C4}" type="presParOf" srcId="{FFAAB325-6A82-43A4-90C7-8F643EAC26A2}" destId="{0CCB3E37-8E8E-466D-BC02-7C5259B842B5}" srcOrd="5" destOrd="0" presId="urn:microsoft.com/office/officeart/2018/2/layout/IconVerticalSolidList"/>
    <dgm:cxn modelId="{68E932B7-F630-4819-8B8F-CBD4008E73E3}" type="presParOf" srcId="{FFAAB325-6A82-43A4-90C7-8F643EAC26A2}" destId="{4AE8D8CA-92EF-4291-B95E-760B2B865A2D}" srcOrd="6" destOrd="0" presId="urn:microsoft.com/office/officeart/2018/2/layout/IconVerticalSolidList"/>
    <dgm:cxn modelId="{DB1C8313-2702-4DCB-AB9B-9ABEBE36EA11}" type="presParOf" srcId="{4AE8D8CA-92EF-4291-B95E-760B2B865A2D}" destId="{B28FE79E-9DD6-4CEC-A86E-645228189C9F}" srcOrd="0" destOrd="0" presId="urn:microsoft.com/office/officeart/2018/2/layout/IconVerticalSolidList"/>
    <dgm:cxn modelId="{1F7F9D1F-5E93-40D0-93D2-3852370CABD5}" type="presParOf" srcId="{4AE8D8CA-92EF-4291-B95E-760B2B865A2D}" destId="{CA125A1E-53FF-4987-940C-005B5517ED78}" srcOrd="1" destOrd="0" presId="urn:microsoft.com/office/officeart/2018/2/layout/IconVerticalSolidList"/>
    <dgm:cxn modelId="{D7590AFB-C1ED-4856-BCCB-F771628BF442}" type="presParOf" srcId="{4AE8D8CA-92EF-4291-B95E-760B2B865A2D}" destId="{6F79CC4E-D3AF-4EFC-A9E8-CF0C091D1A77}" srcOrd="2" destOrd="0" presId="urn:microsoft.com/office/officeart/2018/2/layout/IconVerticalSolidList"/>
    <dgm:cxn modelId="{059FB8F0-7600-403F-BB65-CE5882C2C6F3}" type="presParOf" srcId="{4AE8D8CA-92EF-4291-B95E-760B2B865A2D}" destId="{0FB9A51D-3748-4D50-A5D8-8558D9E5B639}" srcOrd="3" destOrd="0" presId="urn:microsoft.com/office/officeart/2018/2/layout/IconVerticalSolidList"/>
    <dgm:cxn modelId="{91D21B51-BD1C-428F-94E1-13B8873CFBE3}" type="presParOf" srcId="{FFAAB325-6A82-43A4-90C7-8F643EAC26A2}" destId="{FE692A72-8C3E-4087-BDFF-22D5752D779A}" srcOrd="7" destOrd="0" presId="urn:microsoft.com/office/officeart/2018/2/layout/IconVerticalSolidList"/>
    <dgm:cxn modelId="{390E163C-4575-4C6F-BA6A-0028CBAABC7B}" type="presParOf" srcId="{FFAAB325-6A82-43A4-90C7-8F643EAC26A2}" destId="{D4465C3C-D6FF-4259-B4FE-FC8227521CB9}" srcOrd="8" destOrd="0" presId="urn:microsoft.com/office/officeart/2018/2/layout/IconVerticalSolidList"/>
    <dgm:cxn modelId="{C1A9D086-84F5-478F-B61D-FA2308E9A2C0}" type="presParOf" srcId="{D4465C3C-D6FF-4259-B4FE-FC8227521CB9}" destId="{902835AA-13B8-4922-AE24-D1E32EC0E439}" srcOrd="0" destOrd="0" presId="urn:microsoft.com/office/officeart/2018/2/layout/IconVerticalSolidList"/>
    <dgm:cxn modelId="{10E7C090-0032-497C-AF08-B3920BBFC351}" type="presParOf" srcId="{D4465C3C-D6FF-4259-B4FE-FC8227521CB9}" destId="{3FEFA6B0-BFC6-4B07-8C6A-B37FC620CDFB}" srcOrd="1" destOrd="0" presId="urn:microsoft.com/office/officeart/2018/2/layout/IconVerticalSolidList"/>
    <dgm:cxn modelId="{A09F1B05-DE9D-433B-A0A8-4178A58FBF06}" type="presParOf" srcId="{D4465C3C-D6FF-4259-B4FE-FC8227521CB9}" destId="{43B43D14-8615-4C04-9C78-BAAACBCD3654}" srcOrd="2" destOrd="0" presId="urn:microsoft.com/office/officeart/2018/2/layout/IconVerticalSolidList"/>
    <dgm:cxn modelId="{059A5CA4-AED6-4FFA-8AB1-04D0A9DBD3BB}" type="presParOf" srcId="{D4465C3C-D6FF-4259-B4FE-FC8227521CB9}" destId="{9D269CA4-DA3A-4563-9521-3EEED5D0B7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99B6BC-06DF-4153-B10E-F2702755D3B2}"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F3BD2D26-E35E-4263-97D0-74089C683BA5}">
      <dgm:prSet/>
      <dgm:spPr/>
      <dgm:t>
        <a:bodyPr/>
        <a:lstStyle/>
        <a:p>
          <a:r>
            <a:rPr lang="en-US" b="1" dirty="0"/>
            <a:t>Purpose</a:t>
          </a:r>
          <a:r>
            <a:rPr lang="en-US" dirty="0"/>
            <a:t> – why are we engaging in course design? When?</a:t>
          </a:r>
        </a:p>
      </dgm:t>
    </dgm:pt>
    <dgm:pt modelId="{28EA7F92-0AE7-4FC0-AF22-D2E139C4886D}" type="parTrans" cxnId="{F76891EE-E336-4CA5-BCBE-000DD8FF1927}">
      <dgm:prSet/>
      <dgm:spPr/>
      <dgm:t>
        <a:bodyPr/>
        <a:lstStyle/>
        <a:p>
          <a:endParaRPr lang="en-US"/>
        </a:p>
      </dgm:t>
    </dgm:pt>
    <dgm:pt modelId="{28446309-DA52-4C7B-9706-49C1D7AE0FAE}" type="sibTrans" cxnId="{F76891EE-E336-4CA5-BCBE-000DD8FF1927}">
      <dgm:prSet/>
      <dgm:spPr/>
      <dgm:t>
        <a:bodyPr/>
        <a:lstStyle/>
        <a:p>
          <a:endParaRPr lang="en-US"/>
        </a:p>
      </dgm:t>
    </dgm:pt>
    <dgm:pt modelId="{4DFD27DA-9A81-4216-B809-DA5C53957B52}">
      <dgm:prSet/>
      <dgm:spPr/>
      <dgm:t>
        <a:bodyPr/>
        <a:lstStyle/>
        <a:p>
          <a:r>
            <a:rPr lang="en-US" b="1" dirty="0"/>
            <a:t>Perspectives</a:t>
          </a:r>
          <a:r>
            <a:rPr lang="en-US" dirty="0"/>
            <a:t> – whom are we engaging?</a:t>
          </a:r>
        </a:p>
      </dgm:t>
    </dgm:pt>
    <dgm:pt modelId="{87E80782-CE85-469D-A557-D378C7B42D27}" type="parTrans" cxnId="{8B5FF626-2FD3-4D75-BFE4-DD19EB5B7388}">
      <dgm:prSet/>
      <dgm:spPr/>
      <dgm:t>
        <a:bodyPr/>
        <a:lstStyle/>
        <a:p>
          <a:endParaRPr lang="en-US"/>
        </a:p>
      </dgm:t>
    </dgm:pt>
    <dgm:pt modelId="{94B585C9-E7C0-4FAB-A204-81F7846A1D66}" type="sibTrans" cxnId="{8B5FF626-2FD3-4D75-BFE4-DD19EB5B7388}">
      <dgm:prSet/>
      <dgm:spPr/>
      <dgm:t>
        <a:bodyPr/>
        <a:lstStyle/>
        <a:p>
          <a:endParaRPr lang="en-US"/>
        </a:p>
      </dgm:t>
    </dgm:pt>
    <dgm:pt modelId="{A5C2691F-188B-4B89-8798-23D3BA2A137F}">
      <dgm:prSet/>
      <dgm:spPr/>
      <dgm:t>
        <a:bodyPr/>
        <a:lstStyle/>
        <a:p>
          <a:r>
            <a:rPr lang="en-US" b="1" dirty="0"/>
            <a:t>Philosophy</a:t>
          </a:r>
          <a:r>
            <a:rPr lang="en-US" dirty="0"/>
            <a:t> – what framework should we use?</a:t>
          </a:r>
        </a:p>
      </dgm:t>
    </dgm:pt>
    <dgm:pt modelId="{B4450E2D-869E-434B-BDAD-C59997744117}" type="parTrans" cxnId="{D3A605C8-A656-4BEB-9947-75E9AAD7E8EA}">
      <dgm:prSet/>
      <dgm:spPr/>
      <dgm:t>
        <a:bodyPr/>
        <a:lstStyle/>
        <a:p>
          <a:endParaRPr lang="en-US"/>
        </a:p>
      </dgm:t>
    </dgm:pt>
    <dgm:pt modelId="{5FA6038E-62CC-44B0-A6EE-C4C77B606FCF}" type="sibTrans" cxnId="{D3A605C8-A656-4BEB-9947-75E9AAD7E8EA}">
      <dgm:prSet/>
      <dgm:spPr/>
      <dgm:t>
        <a:bodyPr/>
        <a:lstStyle/>
        <a:p>
          <a:endParaRPr lang="en-US"/>
        </a:p>
      </dgm:t>
    </dgm:pt>
    <dgm:pt modelId="{66558D7A-C36F-4CD1-BA23-5172A66BC97C}">
      <dgm:prSet/>
      <dgm:spPr/>
      <dgm:t>
        <a:bodyPr/>
        <a:lstStyle/>
        <a:p>
          <a:r>
            <a:rPr lang="en-US" b="1" dirty="0"/>
            <a:t>Process</a:t>
          </a:r>
          <a:r>
            <a:rPr lang="en-US" dirty="0"/>
            <a:t> – how should we approach the work?</a:t>
          </a:r>
        </a:p>
      </dgm:t>
    </dgm:pt>
    <dgm:pt modelId="{208AD923-055E-44BA-B6AE-AD4D99FFCE8C}" type="parTrans" cxnId="{0BD56135-540E-4C7C-A46D-C15A22D7DFB2}">
      <dgm:prSet/>
      <dgm:spPr/>
      <dgm:t>
        <a:bodyPr/>
        <a:lstStyle/>
        <a:p>
          <a:endParaRPr lang="en-US"/>
        </a:p>
      </dgm:t>
    </dgm:pt>
    <dgm:pt modelId="{FD159FE6-781A-4F2C-9D44-E8753E6D959C}" type="sibTrans" cxnId="{0BD56135-540E-4C7C-A46D-C15A22D7DFB2}">
      <dgm:prSet/>
      <dgm:spPr/>
      <dgm:t>
        <a:bodyPr/>
        <a:lstStyle/>
        <a:p>
          <a:endParaRPr lang="en-US"/>
        </a:p>
      </dgm:t>
    </dgm:pt>
    <dgm:pt modelId="{B29899B5-AB23-44A0-BD36-32D25E615EB4}">
      <dgm:prSet/>
      <dgm:spPr/>
      <dgm:t>
        <a:bodyPr/>
        <a:lstStyle/>
        <a:p>
          <a:r>
            <a:rPr lang="en-US" b="1" dirty="0"/>
            <a:t>People</a:t>
          </a:r>
          <a:r>
            <a:rPr lang="en-US" dirty="0"/>
            <a:t> (students and faculty) – </a:t>
          </a:r>
        </a:p>
      </dgm:t>
    </dgm:pt>
    <dgm:pt modelId="{F74F5B16-D338-4EFB-8BE0-B15DA284DF57}" type="parTrans" cxnId="{77ACDDFC-0E5E-43EF-B5C1-6365928B4E84}">
      <dgm:prSet/>
      <dgm:spPr/>
      <dgm:t>
        <a:bodyPr/>
        <a:lstStyle/>
        <a:p>
          <a:endParaRPr lang="en-US"/>
        </a:p>
      </dgm:t>
    </dgm:pt>
    <dgm:pt modelId="{59B8EDB0-F5E5-4C8F-8890-D1550EAB8CCC}" type="sibTrans" cxnId="{77ACDDFC-0E5E-43EF-B5C1-6365928B4E84}">
      <dgm:prSet/>
      <dgm:spPr/>
      <dgm:t>
        <a:bodyPr/>
        <a:lstStyle/>
        <a:p>
          <a:endParaRPr lang="en-US"/>
        </a:p>
      </dgm:t>
    </dgm:pt>
    <dgm:pt modelId="{512895F4-20F1-494E-961A-6569C2417400}">
      <dgm:prSet/>
      <dgm:spPr/>
      <dgm:t>
        <a:bodyPr/>
        <a:lstStyle/>
        <a:p>
          <a:r>
            <a:rPr lang="en-US"/>
            <a:t>who takes the course? who teaches it?</a:t>
          </a:r>
        </a:p>
      </dgm:t>
    </dgm:pt>
    <dgm:pt modelId="{69017467-2914-46F1-8B2A-81DC34F30FBB}" type="parTrans" cxnId="{232FAB69-B91D-41FF-BCE2-3ACF6ECE2858}">
      <dgm:prSet/>
      <dgm:spPr/>
      <dgm:t>
        <a:bodyPr/>
        <a:lstStyle/>
        <a:p>
          <a:endParaRPr lang="en-US"/>
        </a:p>
      </dgm:t>
    </dgm:pt>
    <dgm:pt modelId="{57757876-B279-4890-A5D1-72C4D49EE0A9}" type="sibTrans" cxnId="{232FAB69-B91D-41FF-BCE2-3ACF6ECE2858}">
      <dgm:prSet/>
      <dgm:spPr/>
      <dgm:t>
        <a:bodyPr/>
        <a:lstStyle/>
        <a:p>
          <a:endParaRPr lang="en-US"/>
        </a:p>
      </dgm:t>
    </dgm:pt>
    <dgm:pt modelId="{6CE72E78-9A16-424D-B9D9-171F1DE39CFF}">
      <dgm:prSet/>
      <dgm:spPr/>
      <dgm:t>
        <a:bodyPr/>
        <a:lstStyle/>
        <a:p>
          <a:r>
            <a:rPr lang="en-US"/>
            <a:t>what do they need to take away?</a:t>
          </a:r>
        </a:p>
      </dgm:t>
    </dgm:pt>
    <dgm:pt modelId="{BE5CD438-1735-4574-9C85-A5FE75164E8D}" type="parTrans" cxnId="{078DCA97-D548-4154-ADCE-779528B06BE3}">
      <dgm:prSet/>
      <dgm:spPr/>
      <dgm:t>
        <a:bodyPr/>
        <a:lstStyle/>
        <a:p>
          <a:endParaRPr lang="en-US"/>
        </a:p>
      </dgm:t>
    </dgm:pt>
    <dgm:pt modelId="{3BA00FD0-441D-4645-B15C-6B27AC210674}" type="sibTrans" cxnId="{078DCA97-D548-4154-ADCE-779528B06BE3}">
      <dgm:prSet/>
      <dgm:spPr/>
      <dgm:t>
        <a:bodyPr/>
        <a:lstStyle/>
        <a:p>
          <a:endParaRPr lang="en-US"/>
        </a:p>
      </dgm:t>
    </dgm:pt>
    <dgm:pt modelId="{019741F1-81DD-4460-88CB-C5415E0303CB}">
      <dgm:prSet/>
      <dgm:spPr/>
      <dgm:t>
        <a:bodyPr/>
        <a:lstStyle/>
        <a:p>
          <a:r>
            <a:rPr lang="en-US"/>
            <a:t>how can we draw on past learning and experiences?</a:t>
          </a:r>
        </a:p>
      </dgm:t>
    </dgm:pt>
    <dgm:pt modelId="{FA8C07B3-4931-46D3-B2F1-39B0F2569FDE}" type="parTrans" cxnId="{B4E9823C-92BE-4CA6-AA82-6112D879574E}">
      <dgm:prSet/>
      <dgm:spPr/>
      <dgm:t>
        <a:bodyPr/>
        <a:lstStyle/>
        <a:p>
          <a:endParaRPr lang="en-US"/>
        </a:p>
      </dgm:t>
    </dgm:pt>
    <dgm:pt modelId="{CC71154E-959D-44FB-B98C-690C79F5D5B9}" type="sibTrans" cxnId="{B4E9823C-92BE-4CA6-AA82-6112D879574E}">
      <dgm:prSet/>
      <dgm:spPr/>
      <dgm:t>
        <a:bodyPr/>
        <a:lstStyle/>
        <a:p>
          <a:endParaRPr lang="en-US"/>
        </a:p>
      </dgm:t>
    </dgm:pt>
    <dgm:pt modelId="{A677F2BD-D390-4405-82FD-E26184DB115B}">
      <dgm:prSet/>
      <dgm:spPr/>
      <dgm:t>
        <a:bodyPr/>
        <a:lstStyle/>
        <a:p>
          <a:r>
            <a:rPr lang="en-US"/>
            <a:t>why do they take the course?</a:t>
          </a:r>
        </a:p>
      </dgm:t>
    </dgm:pt>
    <dgm:pt modelId="{6125EAFF-195D-4CAA-86DD-18FC3ECD5291}" type="parTrans" cxnId="{274F1117-A641-403E-9236-D6606DB3360B}">
      <dgm:prSet/>
      <dgm:spPr/>
      <dgm:t>
        <a:bodyPr/>
        <a:lstStyle/>
        <a:p>
          <a:endParaRPr lang="en-US"/>
        </a:p>
      </dgm:t>
    </dgm:pt>
    <dgm:pt modelId="{48F68DC1-4EC4-4329-B710-197CEC374C6D}" type="sibTrans" cxnId="{274F1117-A641-403E-9236-D6606DB3360B}">
      <dgm:prSet/>
      <dgm:spPr/>
      <dgm:t>
        <a:bodyPr/>
        <a:lstStyle/>
        <a:p>
          <a:endParaRPr lang="en-US"/>
        </a:p>
      </dgm:t>
    </dgm:pt>
    <dgm:pt modelId="{99F845CC-77C3-4225-ADF7-4A1460FDB067}">
      <dgm:prSet/>
      <dgm:spPr/>
      <dgm:t>
        <a:bodyPr/>
        <a:lstStyle/>
        <a:p>
          <a:r>
            <a:rPr lang="en-US"/>
            <a:t>when (context)? where (mode)?</a:t>
          </a:r>
        </a:p>
      </dgm:t>
    </dgm:pt>
    <dgm:pt modelId="{769C9AE3-CE40-4807-9E9C-5B5AFC82AA9C}" type="parTrans" cxnId="{F68E5C6F-5245-46E6-852C-B5C4BF195F75}">
      <dgm:prSet/>
      <dgm:spPr/>
      <dgm:t>
        <a:bodyPr/>
        <a:lstStyle/>
        <a:p>
          <a:endParaRPr lang="en-US"/>
        </a:p>
      </dgm:t>
    </dgm:pt>
    <dgm:pt modelId="{2D2E53AD-4EFF-4B3D-9E33-30899E7FF6B9}" type="sibTrans" cxnId="{F68E5C6F-5245-46E6-852C-B5C4BF195F75}">
      <dgm:prSet/>
      <dgm:spPr/>
      <dgm:t>
        <a:bodyPr/>
        <a:lstStyle/>
        <a:p>
          <a:endParaRPr lang="en-US"/>
        </a:p>
      </dgm:t>
    </dgm:pt>
    <dgm:pt modelId="{C2209C71-404E-4ACA-B253-BD6512D0894B}">
      <dgm:prSet/>
      <dgm:spPr/>
      <dgm:t>
        <a:bodyPr/>
        <a:lstStyle/>
        <a:p>
          <a:r>
            <a:rPr lang="en-US"/>
            <a:t>are there any potential biases and barriers that need to be addressed?</a:t>
          </a:r>
        </a:p>
      </dgm:t>
    </dgm:pt>
    <dgm:pt modelId="{363884B6-6E09-4D12-802E-3BF6909E5A09}" type="parTrans" cxnId="{C7441FE1-E84A-4119-A9F8-761F557A9DB1}">
      <dgm:prSet/>
      <dgm:spPr/>
      <dgm:t>
        <a:bodyPr/>
        <a:lstStyle/>
        <a:p>
          <a:endParaRPr lang="en-US"/>
        </a:p>
      </dgm:t>
    </dgm:pt>
    <dgm:pt modelId="{E4060693-8C5D-4FCA-B93E-0075FF8FE99D}" type="sibTrans" cxnId="{C7441FE1-E84A-4119-A9F8-761F557A9DB1}">
      <dgm:prSet/>
      <dgm:spPr/>
      <dgm:t>
        <a:bodyPr/>
        <a:lstStyle/>
        <a:p>
          <a:endParaRPr lang="en-US"/>
        </a:p>
      </dgm:t>
    </dgm:pt>
    <dgm:pt modelId="{8366DC53-F6F2-4BA1-916F-57289A65118B}">
      <dgm:prSet/>
      <dgm:spPr/>
      <dgm:t>
        <a:bodyPr/>
        <a:lstStyle/>
        <a:p>
          <a:r>
            <a:rPr lang="en-US" b="1" dirty="0"/>
            <a:t>Principles</a:t>
          </a:r>
          <a:r>
            <a:rPr lang="en-US" dirty="0"/>
            <a:t> (of learning) – what do we know about the ways in which people learn? </a:t>
          </a:r>
        </a:p>
      </dgm:t>
    </dgm:pt>
    <dgm:pt modelId="{18E2F198-FE83-4F59-84D9-62E0658C34C2}" type="parTrans" cxnId="{4C6273DC-02D8-4E23-9CF4-C5EA16FC0C3C}">
      <dgm:prSet/>
      <dgm:spPr/>
      <dgm:t>
        <a:bodyPr/>
        <a:lstStyle/>
        <a:p>
          <a:endParaRPr lang="en-US"/>
        </a:p>
      </dgm:t>
    </dgm:pt>
    <dgm:pt modelId="{3D181927-9344-48AA-B0BC-E1762CEC5EFB}" type="sibTrans" cxnId="{4C6273DC-02D8-4E23-9CF4-C5EA16FC0C3C}">
      <dgm:prSet/>
      <dgm:spPr/>
      <dgm:t>
        <a:bodyPr/>
        <a:lstStyle/>
        <a:p>
          <a:endParaRPr lang="en-US"/>
        </a:p>
      </dgm:t>
    </dgm:pt>
    <dgm:pt modelId="{00955203-0443-413B-AC4B-C8DE0FB53E80}" type="pres">
      <dgm:prSet presAssocID="{D299B6BC-06DF-4153-B10E-F2702755D3B2}" presName="diagram" presStyleCnt="0">
        <dgm:presLayoutVars>
          <dgm:dir/>
          <dgm:resizeHandles val="exact"/>
        </dgm:presLayoutVars>
      </dgm:prSet>
      <dgm:spPr/>
    </dgm:pt>
    <dgm:pt modelId="{FB6B56A7-AA36-470B-9B4E-E761700F8C4F}" type="pres">
      <dgm:prSet presAssocID="{F3BD2D26-E35E-4263-97D0-74089C683BA5}" presName="node" presStyleLbl="node1" presStyleIdx="0" presStyleCnt="6">
        <dgm:presLayoutVars>
          <dgm:bulletEnabled val="1"/>
        </dgm:presLayoutVars>
      </dgm:prSet>
      <dgm:spPr/>
    </dgm:pt>
    <dgm:pt modelId="{A33E935D-EAC9-4273-A1DA-E60CEAB1EB71}" type="pres">
      <dgm:prSet presAssocID="{28446309-DA52-4C7B-9706-49C1D7AE0FAE}" presName="sibTrans" presStyleCnt="0"/>
      <dgm:spPr/>
    </dgm:pt>
    <dgm:pt modelId="{A4B57E7D-9379-4057-B83C-717158A28DE1}" type="pres">
      <dgm:prSet presAssocID="{4DFD27DA-9A81-4216-B809-DA5C53957B52}" presName="node" presStyleLbl="node1" presStyleIdx="1" presStyleCnt="6">
        <dgm:presLayoutVars>
          <dgm:bulletEnabled val="1"/>
        </dgm:presLayoutVars>
      </dgm:prSet>
      <dgm:spPr/>
    </dgm:pt>
    <dgm:pt modelId="{5CABC096-6C14-4E3E-83EE-D9AF65A5EC8F}" type="pres">
      <dgm:prSet presAssocID="{94B585C9-E7C0-4FAB-A204-81F7846A1D66}" presName="sibTrans" presStyleCnt="0"/>
      <dgm:spPr/>
    </dgm:pt>
    <dgm:pt modelId="{37698B59-4BB3-4F57-8E7E-FDA4B4EDE01B}" type="pres">
      <dgm:prSet presAssocID="{A5C2691F-188B-4B89-8798-23D3BA2A137F}" presName="node" presStyleLbl="node1" presStyleIdx="2" presStyleCnt="6">
        <dgm:presLayoutVars>
          <dgm:bulletEnabled val="1"/>
        </dgm:presLayoutVars>
      </dgm:prSet>
      <dgm:spPr/>
    </dgm:pt>
    <dgm:pt modelId="{CB3753AB-9E4D-473A-9AF9-575A179E7AED}" type="pres">
      <dgm:prSet presAssocID="{5FA6038E-62CC-44B0-A6EE-C4C77B606FCF}" presName="sibTrans" presStyleCnt="0"/>
      <dgm:spPr/>
    </dgm:pt>
    <dgm:pt modelId="{4A4B38F6-2324-413B-A009-C3E3C09D3CD3}" type="pres">
      <dgm:prSet presAssocID="{66558D7A-C36F-4CD1-BA23-5172A66BC97C}" presName="node" presStyleLbl="node1" presStyleIdx="3" presStyleCnt="6">
        <dgm:presLayoutVars>
          <dgm:bulletEnabled val="1"/>
        </dgm:presLayoutVars>
      </dgm:prSet>
      <dgm:spPr/>
    </dgm:pt>
    <dgm:pt modelId="{6C5C3D83-2445-4723-A8B6-47403FCD5DE3}" type="pres">
      <dgm:prSet presAssocID="{FD159FE6-781A-4F2C-9D44-E8753E6D959C}" presName="sibTrans" presStyleCnt="0"/>
      <dgm:spPr/>
    </dgm:pt>
    <dgm:pt modelId="{CDC76703-717A-4AF7-9217-7E7DDC6A3392}" type="pres">
      <dgm:prSet presAssocID="{B29899B5-AB23-44A0-BD36-32D25E615EB4}" presName="node" presStyleLbl="node1" presStyleIdx="4" presStyleCnt="6">
        <dgm:presLayoutVars>
          <dgm:bulletEnabled val="1"/>
        </dgm:presLayoutVars>
      </dgm:prSet>
      <dgm:spPr/>
    </dgm:pt>
    <dgm:pt modelId="{5E7590CB-1819-4C0A-BBC1-6AEA69BD995B}" type="pres">
      <dgm:prSet presAssocID="{59B8EDB0-F5E5-4C8F-8890-D1550EAB8CCC}" presName="sibTrans" presStyleCnt="0"/>
      <dgm:spPr/>
    </dgm:pt>
    <dgm:pt modelId="{38E9DB20-6E50-4786-885A-ACA43A1514B9}" type="pres">
      <dgm:prSet presAssocID="{8366DC53-F6F2-4BA1-916F-57289A65118B}" presName="node" presStyleLbl="node1" presStyleIdx="5" presStyleCnt="6">
        <dgm:presLayoutVars>
          <dgm:bulletEnabled val="1"/>
        </dgm:presLayoutVars>
      </dgm:prSet>
      <dgm:spPr/>
    </dgm:pt>
  </dgm:ptLst>
  <dgm:cxnLst>
    <dgm:cxn modelId="{540BB60B-1129-4E88-81C4-79B1107AB41E}" type="presOf" srcId="{C2209C71-404E-4ACA-B253-BD6512D0894B}" destId="{CDC76703-717A-4AF7-9217-7E7DDC6A3392}" srcOrd="0" destOrd="6" presId="urn:microsoft.com/office/officeart/2005/8/layout/default"/>
    <dgm:cxn modelId="{274F1117-A641-403E-9236-D6606DB3360B}" srcId="{B29899B5-AB23-44A0-BD36-32D25E615EB4}" destId="{A677F2BD-D390-4405-82FD-E26184DB115B}" srcOrd="3" destOrd="0" parTransId="{6125EAFF-195D-4CAA-86DD-18FC3ECD5291}" sibTransId="{48F68DC1-4EC4-4329-B710-197CEC374C6D}"/>
    <dgm:cxn modelId="{8B5FF626-2FD3-4D75-BFE4-DD19EB5B7388}" srcId="{D299B6BC-06DF-4153-B10E-F2702755D3B2}" destId="{4DFD27DA-9A81-4216-B809-DA5C53957B52}" srcOrd="1" destOrd="0" parTransId="{87E80782-CE85-469D-A557-D378C7B42D27}" sibTransId="{94B585C9-E7C0-4FAB-A204-81F7846A1D66}"/>
    <dgm:cxn modelId="{0BD56135-540E-4C7C-A46D-C15A22D7DFB2}" srcId="{D299B6BC-06DF-4153-B10E-F2702755D3B2}" destId="{66558D7A-C36F-4CD1-BA23-5172A66BC97C}" srcOrd="3" destOrd="0" parTransId="{208AD923-055E-44BA-B6AE-AD4D99FFCE8C}" sibTransId="{FD159FE6-781A-4F2C-9D44-E8753E6D959C}"/>
    <dgm:cxn modelId="{30CD0E3A-8839-43C7-A836-2A2DD0C06A95}" type="presOf" srcId="{8366DC53-F6F2-4BA1-916F-57289A65118B}" destId="{38E9DB20-6E50-4786-885A-ACA43A1514B9}" srcOrd="0" destOrd="0" presId="urn:microsoft.com/office/officeart/2005/8/layout/default"/>
    <dgm:cxn modelId="{B4E9823C-92BE-4CA6-AA82-6112D879574E}" srcId="{B29899B5-AB23-44A0-BD36-32D25E615EB4}" destId="{019741F1-81DD-4460-88CB-C5415E0303CB}" srcOrd="2" destOrd="0" parTransId="{FA8C07B3-4931-46D3-B2F1-39B0F2569FDE}" sibTransId="{CC71154E-959D-44FB-B98C-690C79F5D5B9}"/>
    <dgm:cxn modelId="{1722BD42-DC8C-435E-AC34-DF433363BBAF}" type="presOf" srcId="{019741F1-81DD-4460-88CB-C5415E0303CB}" destId="{CDC76703-717A-4AF7-9217-7E7DDC6A3392}" srcOrd="0" destOrd="3" presId="urn:microsoft.com/office/officeart/2005/8/layout/default"/>
    <dgm:cxn modelId="{232FAB69-B91D-41FF-BCE2-3ACF6ECE2858}" srcId="{B29899B5-AB23-44A0-BD36-32D25E615EB4}" destId="{512895F4-20F1-494E-961A-6569C2417400}" srcOrd="0" destOrd="0" parTransId="{69017467-2914-46F1-8B2A-81DC34F30FBB}" sibTransId="{57757876-B279-4890-A5D1-72C4D49EE0A9}"/>
    <dgm:cxn modelId="{6F886A4D-5315-4598-8DDB-81706899BD83}" type="presOf" srcId="{6CE72E78-9A16-424D-B9D9-171F1DE39CFF}" destId="{CDC76703-717A-4AF7-9217-7E7DDC6A3392}" srcOrd="0" destOrd="2" presId="urn:microsoft.com/office/officeart/2005/8/layout/default"/>
    <dgm:cxn modelId="{F68E5C6F-5245-46E6-852C-B5C4BF195F75}" srcId="{B29899B5-AB23-44A0-BD36-32D25E615EB4}" destId="{99F845CC-77C3-4225-ADF7-4A1460FDB067}" srcOrd="4" destOrd="0" parTransId="{769C9AE3-CE40-4807-9E9C-5B5AFC82AA9C}" sibTransId="{2D2E53AD-4EFF-4B3D-9E33-30899E7FF6B9}"/>
    <dgm:cxn modelId="{E60B7572-29F8-4F0D-BD55-3D3588AEC858}" type="presOf" srcId="{B29899B5-AB23-44A0-BD36-32D25E615EB4}" destId="{CDC76703-717A-4AF7-9217-7E7DDC6A3392}" srcOrd="0" destOrd="0" presId="urn:microsoft.com/office/officeart/2005/8/layout/default"/>
    <dgm:cxn modelId="{B56D6255-BC89-40FC-9C37-E99ED030DED4}" type="presOf" srcId="{99F845CC-77C3-4225-ADF7-4A1460FDB067}" destId="{CDC76703-717A-4AF7-9217-7E7DDC6A3392}" srcOrd="0" destOrd="5" presId="urn:microsoft.com/office/officeart/2005/8/layout/default"/>
    <dgm:cxn modelId="{01CEBF7D-4AC4-403A-A2D2-14E215598BC5}" type="presOf" srcId="{4DFD27DA-9A81-4216-B809-DA5C53957B52}" destId="{A4B57E7D-9379-4057-B83C-717158A28DE1}" srcOrd="0" destOrd="0" presId="urn:microsoft.com/office/officeart/2005/8/layout/default"/>
    <dgm:cxn modelId="{7B14018A-BDB0-470A-8B1D-5693B88E1166}" type="presOf" srcId="{A5C2691F-188B-4B89-8798-23D3BA2A137F}" destId="{37698B59-4BB3-4F57-8E7E-FDA4B4EDE01B}" srcOrd="0" destOrd="0" presId="urn:microsoft.com/office/officeart/2005/8/layout/default"/>
    <dgm:cxn modelId="{94513890-3A8F-4ECB-8644-4AA621182121}" type="presOf" srcId="{D299B6BC-06DF-4153-B10E-F2702755D3B2}" destId="{00955203-0443-413B-AC4B-C8DE0FB53E80}" srcOrd="0" destOrd="0" presId="urn:microsoft.com/office/officeart/2005/8/layout/default"/>
    <dgm:cxn modelId="{078DCA97-D548-4154-ADCE-779528B06BE3}" srcId="{B29899B5-AB23-44A0-BD36-32D25E615EB4}" destId="{6CE72E78-9A16-424D-B9D9-171F1DE39CFF}" srcOrd="1" destOrd="0" parTransId="{BE5CD438-1735-4574-9C85-A5FE75164E8D}" sibTransId="{3BA00FD0-441D-4645-B15C-6B27AC210674}"/>
    <dgm:cxn modelId="{801A1CA3-A32E-4DD5-9BA6-7896E8DF22ED}" type="presOf" srcId="{A677F2BD-D390-4405-82FD-E26184DB115B}" destId="{CDC76703-717A-4AF7-9217-7E7DDC6A3392}" srcOrd="0" destOrd="4" presId="urn:microsoft.com/office/officeart/2005/8/layout/default"/>
    <dgm:cxn modelId="{9AE7EBB9-A353-43BB-B104-C5E0B6E4ACD4}" type="presOf" srcId="{F3BD2D26-E35E-4263-97D0-74089C683BA5}" destId="{FB6B56A7-AA36-470B-9B4E-E761700F8C4F}" srcOrd="0" destOrd="0" presId="urn:microsoft.com/office/officeart/2005/8/layout/default"/>
    <dgm:cxn modelId="{D3A605C8-A656-4BEB-9947-75E9AAD7E8EA}" srcId="{D299B6BC-06DF-4153-B10E-F2702755D3B2}" destId="{A5C2691F-188B-4B89-8798-23D3BA2A137F}" srcOrd="2" destOrd="0" parTransId="{B4450E2D-869E-434B-BDAD-C59997744117}" sibTransId="{5FA6038E-62CC-44B0-A6EE-C4C77B606FCF}"/>
    <dgm:cxn modelId="{4C6273DC-02D8-4E23-9CF4-C5EA16FC0C3C}" srcId="{D299B6BC-06DF-4153-B10E-F2702755D3B2}" destId="{8366DC53-F6F2-4BA1-916F-57289A65118B}" srcOrd="5" destOrd="0" parTransId="{18E2F198-FE83-4F59-84D9-62E0658C34C2}" sibTransId="{3D181927-9344-48AA-B0BC-E1762CEC5EFB}"/>
    <dgm:cxn modelId="{C7441FE1-E84A-4119-A9F8-761F557A9DB1}" srcId="{B29899B5-AB23-44A0-BD36-32D25E615EB4}" destId="{C2209C71-404E-4ACA-B253-BD6512D0894B}" srcOrd="5" destOrd="0" parTransId="{363884B6-6E09-4D12-802E-3BF6909E5A09}" sibTransId="{E4060693-8C5D-4FCA-B93E-0075FF8FE99D}"/>
    <dgm:cxn modelId="{66EB12E5-8D2D-4DDE-AA9E-E396ADB69F46}" type="presOf" srcId="{512895F4-20F1-494E-961A-6569C2417400}" destId="{CDC76703-717A-4AF7-9217-7E7DDC6A3392}" srcOrd="0" destOrd="1" presId="urn:microsoft.com/office/officeart/2005/8/layout/default"/>
    <dgm:cxn modelId="{F76891EE-E336-4CA5-BCBE-000DD8FF1927}" srcId="{D299B6BC-06DF-4153-B10E-F2702755D3B2}" destId="{F3BD2D26-E35E-4263-97D0-74089C683BA5}" srcOrd="0" destOrd="0" parTransId="{28EA7F92-0AE7-4FC0-AF22-D2E139C4886D}" sibTransId="{28446309-DA52-4C7B-9706-49C1D7AE0FAE}"/>
    <dgm:cxn modelId="{C74BA2F8-02FD-4398-B44F-346438A37E13}" type="presOf" srcId="{66558D7A-C36F-4CD1-BA23-5172A66BC97C}" destId="{4A4B38F6-2324-413B-A009-C3E3C09D3CD3}" srcOrd="0" destOrd="0" presId="urn:microsoft.com/office/officeart/2005/8/layout/default"/>
    <dgm:cxn modelId="{77ACDDFC-0E5E-43EF-B5C1-6365928B4E84}" srcId="{D299B6BC-06DF-4153-B10E-F2702755D3B2}" destId="{B29899B5-AB23-44A0-BD36-32D25E615EB4}" srcOrd="4" destOrd="0" parTransId="{F74F5B16-D338-4EFB-8BE0-B15DA284DF57}" sibTransId="{59B8EDB0-F5E5-4C8F-8890-D1550EAB8CCC}"/>
    <dgm:cxn modelId="{B37CCCC9-95B8-4C78-9A10-D82FC83E6587}" type="presParOf" srcId="{00955203-0443-413B-AC4B-C8DE0FB53E80}" destId="{FB6B56A7-AA36-470B-9B4E-E761700F8C4F}" srcOrd="0" destOrd="0" presId="urn:microsoft.com/office/officeart/2005/8/layout/default"/>
    <dgm:cxn modelId="{6F77ED92-436E-413A-BE85-B998FAC70C1F}" type="presParOf" srcId="{00955203-0443-413B-AC4B-C8DE0FB53E80}" destId="{A33E935D-EAC9-4273-A1DA-E60CEAB1EB71}" srcOrd="1" destOrd="0" presId="urn:microsoft.com/office/officeart/2005/8/layout/default"/>
    <dgm:cxn modelId="{C56BD2E9-53CD-493C-BC1B-BC93BFA73E00}" type="presParOf" srcId="{00955203-0443-413B-AC4B-C8DE0FB53E80}" destId="{A4B57E7D-9379-4057-B83C-717158A28DE1}" srcOrd="2" destOrd="0" presId="urn:microsoft.com/office/officeart/2005/8/layout/default"/>
    <dgm:cxn modelId="{B2AEE2AE-61AD-4A1B-844F-D927C866663A}" type="presParOf" srcId="{00955203-0443-413B-AC4B-C8DE0FB53E80}" destId="{5CABC096-6C14-4E3E-83EE-D9AF65A5EC8F}" srcOrd="3" destOrd="0" presId="urn:microsoft.com/office/officeart/2005/8/layout/default"/>
    <dgm:cxn modelId="{5A622847-473B-4933-AB1B-A14D348EC9DC}" type="presParOf" srcId="{00955203-0443-413B-AC4B-C8DE0FB53E80}" destId="{37698B59-4BB3-4F57-8E7E-FDA4B4EDE01B}" srcOrd="4" destOrd="0" presId="urn:microsoft.com/office/officeart/2005/8/layout/default"/>
    <dgm:cxn modelId="{E8309D28-0944-4A80-894E-6F504399DBD1}" type="presParOf" srcId="{00955203-0443-413B-AC4B-C8DE0FB53E80}" destId="{CB3753AB-9E4D-473A-9AF9-575A179E7AED}" srcOrd="5" destOrd="0" presId="urn:microsoft.com/office/officeart/2005/8/layout/default"/>
    <dgm:cxn modelId="{7AD61E30-1851-4664-B12C-398307AA85DC}" type="presParOf" srcId="{00955203-0443-413B-AC4B-C8DE0FB53E80}" destId="{4A4B38F6-2324-413B-A009-C3E3C09D3CD3}" srcOrd="6" destOrd="0" presId="urn:microsoft.com/office/officeart/2005/8/layout/default"/>
    <dgm:cxn modelId="{7003DDB6-AFCC-483A-90E1-6768C2D9E9A1}" type="presParOf" srcId="{00955203-0443-413B-AC4B-C8DE0FB53E80}" destId="{6C5C3D83-2445-4723-A8B6-47403FCD5DE3}" srcOrd="7" destOrd="0" presId="urn:microsoft.com/office/officeart/2005/8/layout/default"/>
    <dgm:cxn modelId="{17E89277-9F45-42E8-A79B-2C1A4152E69A}" type="presParOf" srcId="{00955203-0443-413B-AC4B-C8DE0FB53E80}" destId="{CDC76703-717A-4AF7-9217-7E7DDC6A3392}" srcOrd="8" destOrd="0" presId="urn:microsoft.com/office/officeart/2005/8/layout/default"/>
    <dgm:cxn modelId="{68E76B2B-E4C4-4D9E-99EF-4045E69FCD74}" type="presParOf" srcId="{00955203-0443-413B-AC4B-C8DE0FB53E80}" destId="{5E7590CB-1819-4C0A-BBC1-6AEA69BD995B}" srcOrd="9" destOrd="0" presId="urn:microsoft.com/office/officeart/2005/8/layout/default"/>
    <dgm:cxn modelId="{86121E9E-C88B-4936-AEDD-DB2C417800A0}" type="presParOf" srcId="{00955203-0443-413B-AC4B-C8DE0FB53E80}" destId="{38E9DB20-6E50-4786-885A-ACA43A1514B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0CE598-91C0-4706-BA27-D28DD41EC3A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5B5850A-5FD4-4A3A-92B6-A107D2CBF0F1}">
      <dgm:prSet/>
      <dgm:spPr/>
      <dgm:t>
        <a:bodyPr/>
        <a:lstStyle/>
        <a:p>
          <a:pPr>
            <a:lnSpc>
              <a:spcPct val="100000"/>
            </a:lnSpc>
          </a:pPr>
          <a:r>
            <a:rPr lang="en-US" dirty="0"/>
            <a:t>Contextualization</a:t>
          </a:r>
        </a:p>
      </dgm:t>
    </dgm:pt>
    <dgm:pt modelId="{86FCF1AF-2BA9-417D-BF7F-E624FB836940}" type="parTrans" cxnId="{A653B730-EAEC-42D5-88EC-8DD32E7D68AA}">
      <dgm:prSet/>
      <dgm:spPr/>
      <dgm:t>
        <a:bodyPr/>
        <a:lstStyle/>
        <a:p>
          <a:endParaRPr lang="en-US"/>
        </a:p>
      </dgm:t>
    </dgm:pt>
    <dgm:pt modelId="{50A7D014-B12E-4A70-BF5B-78A3F6F70D47}" type="sibTrans" cxnId="{A653B730-EAEC-42D5-88EC-8DD32E7D68AA}">
      <dgm:prSet/>
      <dgm:spPr/>
      <dgm:t>
        <a:bodyPr/>
        <a:lstStyle/>
        <a:p>
          <a:endParaRPr lang="en-US"/>
        </a:p>
      </dgm:t>
    </dgm:pt>
    <dgm:pt modelId="{CD17A455-9B98-4902-A861-E3B159E6579C}">
      <dgm:prSet/>
      <dgm:spPr/>
      <dgm:t>
        <a:bodyPr/>
        <a:lstStyle/>
        <a:p>
          <a:pPr>
            <a:lnSpc>
              <a:spcPct val="100000"/>
            </a:lnSpc>
          </a:pPr>
          <a:r>
            <a:rPr lang="en-US" dirty="0"/>
            <a:t>Measurable, and attainable outcomes</a:t>
          </a:r>
        </a:p>
      </dgm:t>
    </dgm:pt>
    <dgm:pt modelId="{E7A73A0A-A8AB-44D9-8C5B-A2DDCF6544DA}" type="parTrans" cxnId="{44489FB0-A1F1-4585-894B-6EFA26A0602A}">
      <dgm:prSet/>
      <dgm:spPr/>
      <dgm:t>
        <a:bodyPr/>
        <a:lstStyle/>
        <a:p>
          <a:endParaRPr lang="en-US"/>
        </a:p>
      </dgm:t>
    </dgm:pt>
    <dgm:pt modelId="{FFC7B31E-47BD-428E-997C-578AF6D56CBB}" type="sibTrans" cxnId="{44489FB0-A1F1-4585-894B-6EFA26A0602A}">
      <dgm:prSet/>
      <dgm:spPr/>
      <dgm:t>
        <a:bodyPr/>
        <a:lstStyle/>
        <a:p>
          <a:endParaRPr lang="en-US"/>
        </a:p>
      </dgm:t>
    </dgm:pt>
    <dgm:pt modelId="{75FDF50B-B856-43F2-801C-9C2F683C3EB8}">
      <dgm:prSet/>
      <dgm:spPr/>
      <dgm:t>
        <a:bodyPr/>
        <a:lstStyle/>
        <a:p>
          <a:pPr>
            <a:lnSpc>
              <a:spcPct val="100000"/>
            </a:lnSpc>
          </a:pPr>
          <a:r>
            <a:rPr lang="en-US" dirty="0"/>
            <a:t>Feedback and assessment procedures</a:t>
          </a:r>
        </a:p>
      </dgm:t>
    </dgm:pt>
    <dgm:pt modelId="{26AD16D6-A5AC-44AF-8CC3-9E5861508FD0}" type="parTrans" cxnId="{AFCE0667-4E21-4D87-BDD8-EFE43995D73E}">
      <dgm:prSet/>
      <dgm:spPr/>
      <dgm:t>
        <a:bodyPr/>
        <a:lstStyle/>
        <a:p>
          <a:endParaRPr lang="en-US"/>
        </a:p>
      </dgm:t>
    </dgm:pt>
    <dgm:pt modelId="{02D3158D-673D-4CCE-8BE8-0718B14730A1}" type="sibTrans" cxnId="{AFCE0667-4E21-4D87-BDD8-EFE43995D73E}">
      <dgm:prSet/>
      <dgm:spPr/>
      <dgm:t>
        <a:bodyPr/>
        <a:lstStyle/>
        <a:p>
          <a:endParaRPr lang="en-US"/>
        </a:p>
      </dgm:t>
    </dgm:pt>
    <dgm:pt modelId="{936D1BFF-9222-4971-966B-961DE24306DA}">
      <dgm:prSet/>
      <dgm:spPr/>
      <dgm:t>
        <a:bodyPr/>
        <a:lstStyle/>
        <a:p>
          <a:pPr>
            <a:lnSpc>
              <a:spcPct val="100000"/>
            </a:lnSpc>
          </a:pPr>
          <a:r>
            <a:rPr lang="en-US" dirty="0"/>
            <a:t>Learning experiences and teaching techniques</a:t>
          </a:r>
        </a:p>
      </dgm:t>
    </dgm:pt>
    <dgm:pt modelId="{C8ACE0D3-3FAF-40CA-8A1A-3EDFD8EAC6C1}" type="parTrans" cxnId="{F3736220-6BF6-44A7-95C9-2A4BA3964FE4}">
      <dgm:prSet/>
      <dgm:spPr/>
      <dgm:t>
        <a:bodyPr/>
        <a:lstStyle/>
        <a:p>
          <a:endParaRPr lang="en-US"/>
        </a:p>
      </dgm:t>
    </dgm:pt>
    <dgm:pt modelId="{83390C5D-577C-4ACE-8DCE-720810B568EC}" type="sibTrans" cxnId="{F3736220-6BF6-44A7-95C9-2A4BA3964FE4}">
      <dgm:prSet/>
      <dgm:spPr/>
      <dgm:t>
        <a:bodyPr/>
        <a:lstStyle/>
        <a:p>
          <a:endParaRPr lang="en-US"/>
        </a:p>
      </dgm:t>
    </dgm:pt>
    <dgm:pt modelId="{3DC01647-0863-4C2E-82CD-B15D7708AE3B}" type="pres">
      <dgm:prSet presAssocID="{650CE598-91C0-4706-BA27-D28DD41EC3AF}" presName="root" presStyleCnt="0">
        <dgm:presLayoutVars>
          <dgm:dir/>
          <dgm:resizeHandles val="exact"/>
        </dgm:presLayoutVars>
      </dgm:prSet>
      <dgm:spPr/>
    </dgm:pt>
    <dgm:pt modelId="{A2A8DE8B-8194-41CB-98CD-5E75336D1BA8}" type="pres">
      <dgm:prSet presAssocID="{C5B5850A-5FD4-4A3A-92B6-A107D2CBF0F1}" presName="compNode" presStyleCnt="0"/>
      <dgm:spPr/>
    </dgm:pt>
    <dgm:pt modelId="{3E8DC28D-B8A8-41CF-B11B-C56E51700C38}" type="pres">
      <dgm:prSet presAssocID="{C5B5850A-5FD4-4A3A-92B6-A107D2CBF0F1}" presName="bgRect" presStyleLbl="bgShp" presStyleIdx="0" presStyleCnt="4"/>
      <dgm:spPr/>
    </dgm:pt>
    <dgm:pt modelId="{388C1715-1C86-4B3A-912E-03828C2D1EA4}" type="pres">
      <dgm:prSet presAssocID="{C5B5850A-5FD4-4A3A-92B6-A107D2CBF0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9FBC7E3-7477-42DB-8BB1-1FD1283EDFA2}" type="pres">
      <dgm:prSet presAssocID="{C5B5850A-5FD4-4A3A-92B6-A107D2CBF0F1}" presName="spaceRect" presStyleCnt="0"/>
      <dgm:spPr/>
    </dgm:pt>
    <dgm:pt modelId="{62A03EEB-D90E-4170-807C-BF3968E68334}" type="pres">
      <dgm:prSet presAssocID="{C5B5850A-5FD4-4A3A-92B6-A107D2CBF0F1}" presName="parTx" presStyleLbl="revTx" presStyleIdx="0" presStyleCnt="4">
        <dgm:presLayoutVars>
          <dgm:chMax val="0"/>
          <dgm:chPref val="0"/>
        </dgm:presLayoutVars>
      </dgm:prSet>
      <dgm:spPr/>
    </dgm:pt>
    <dgm:pt modelId="{71A7B214-AD7C-4358-9029-7D64C05DDC5B}" type="pres">
      <dgm:prSet presAssocID="{50A7D014-B12E-4A70-BF5B-78A3F6F70D47}" presName="sibTrans" presStyleCnt="0"/>
      <dgm:spPr/>
    </dgm:pt>
    <dgm:pt modelId="{13210FAC-2EEA-49F0-9A25-5A3E534F419F}" type="pres">
      <dgm:prSet presAssocID="{CD17A455-9B98-4902-A861-E3B159E6579C}" presName="compNode" presStyleCnt="0"/>
      <dgm:spPr/>
    </dgm:pt>
    <dgm:pt modelId="{FABFE077-6F17-4850-8456-C365C5B9C0AB}" type="pres">
      <dgm:prSet presAssocID="{CD17A455-9B98-4902-A861-E3B159E6579C}" presName="bgRect" presStyleLbl="bgShp" presStyleIdx="1" presStyleCnt="4"/>
      <dgm:spPr/>
    </dgm:pt>
    <dgm:pt modelId="{BECFA2B1-FF57-4A4D-9A01-DF146A20B549}" type="pres">
      <dgm:prSet presAssocID="{CD17A455-9B98-4902-A861-E3B159E657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9A576ED4-6D35-4609-B60D-C898F717AC8F}" type="pres">
      <dgm:prSet presAssocID="{CD17A455-9B98-4902-A861-E3B159E6579C}" presName="spaceRect" presStyleCnt="0"/>
      <dgm:spPr/>
    </dgm:pt>
    <dgm:pt modelId="{DDB70882-FEC4-4B38-8DA5-0CF595D67F19}" type="pres">
      <dgm:prSet presAssocID="{CD17A455-9B98-4902-A861-E3B159E6579C}" presName="parTx" presStyleLbl="revTx" presStyleIdx="1" presStyleCnt="4">
        <dgm:presLayoutVars>
          <dgm:chMax val="0"/>
          <dgm:chPref val="0"/>
        </dgm:presLayoutVars>
      </dgm:prSet>
      <dgm:spPr/>
    </dgm:pt>
    <dgm:pt modelId="{D86B62F5-C696-4B13-9101-323521348A66}" type="pres">
      <dgm:prSet presAssocID="{FFC7B31E-47BD-428E-997C-578AF6D56CBB}" presName="sibTrans" presStyleCnt="0"/>
      <dgm:spPr/>
    </dgm:pt>
    <dgm:pt modelId="{C1C6EB8B-9E67-468C-93DF-4626086EE7D2}" type="pres">
      <dgm:prSet presAssocID="{75FDF50B-B856-43F2-801C-9C2F683C3EB8}" presName="compNode" presStyleCnt="0"/>
      <dgm:spPr/>
    </dgm:pt>
    <dgm:pt modelId="{9C013879-86A4-4D8C-B6E8-B89E152F5E6B}" type="pres">
      <dgm:prSet presAssocID="{75FDF50B-B856-43F2-801C-9C2F683C3EB8}" presName="bgRect" presStyleLbl="bgShp" presStyleIdx="2" presStyleCnt="4"/>
      <dgm:spPr/>
    </dgm:pt>
    <dgm:pt modelId="{A352BCFA-361D-4D59-83B5-D399E4BFFA82}" type="pres">
      <dgm:prSet presAssocID="{75FDF50B-B856-43F2-801C-9C2F683C3E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F8DD7E4-7A2A-4016-B328-AC2B7AA13BCC}" type="pres">
      <dgm:prSet presAssocID="{75FDF50B-B856-43F2-801C-9C2F683C3EB8}" presName="spaceRect" presStyleCnt="0"/>
      <dgm:spPr/>
    </dgm:pt>
    <dgm:pt modelId="{61849272-FA29-487F-A4D3-3FA3397EEEE3}" type="pres">
      <dgm:prSet presAssocID="{75FDF50B-B856-43F2-801C-9C2F683C3EB8}" presName="parTx" presStyleLbl="revTx" presStyleIdx="2" presStyleCnt="4">
        <dgm:presLayoutVars>
          <dgm:chMax val="0"/>
          <dgm:chPref val="0"/>
        </dgm:presLayoutVars>
      </dgm:prSet>
      <dgm:spPr/>
    </dgm:pt>
    <dgm:pt modelId="{3EE4BF0F-EE70-4FDD-8E93-951C1156B3FE}" type="pres">
      <dgm:prSet presAssocID="{02D3158D-673D-4CCE-8BE8-0718B14730A1}" presName="sibTrans" presStyleCnt="0"/>
      <dgm:spPr/>
    </dgm:pt>
    <dgm:pt modelId="{945801CC-0030-4ABC-A30E-A277DDE5D6FA}" type="pres">
      <dgm:prSet presAssocID="{936D1BFF-9222-4971-966B-961DE24306DA}" presName="compNode" presStyleCnt="0"/>
      <dgm:spPr/>
    </dgm:pt>
    <dgm:pt modelId="{29E1C259-7B01-4643-8B89-1409C5767AF7}" type="pres">
      <dgm:prSet presAssocID="{936D1BFF-9222-4971-966B-961DE24306DA}" presName="bgRect" presStyleLbl="bgShp" presStyleIdx="3" presStyleCnt="4"/>
      <dgm:spPr/>
    </dgm:pt>
    <dgm:pt modelId="{51AA4097-C379-4EA0-89AA-85337A18FB4C}" type="pres">
      <dgm:prSet presAssocID="{936D1BFF-9222-4971-966B-961DE24306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873782D-DCBD-49FE-B9E2-ADCDE4177152}" type="pres">
      <dgm:prSet presAssocID="{936D1BFF-9222-4971-966B-961DE24306DA}" presName="spaceRect" presStyleCnt="0"/>
      <dgm:spPr/>
    </dgm:pt>
    <dgm:pt modelId="{E7D6665E-383D-470D-B1E7-7822E99B8B3D}" type="pres">
      <dgm:prSet presAssocID="{936D1BFF-9222-4971-966B-961DE24306DA}" presName="parTx" presStyleLbl="revTx" presStyleIdx="3" presStyleCnt="4">
        <dgm:presLayoutVars>
          <dgm:chMax val="0"/>
          <dgm:chPref val="0"/>
        </dgm:presLayoutVars>
      </dgm:prSet>
      <dgm:spPr/>
    </dgm:pt>
  </dgm:ptLst>
  <dgm:cxnLst>
    <dgm:cxn modelId="{59BBCA06-3CE8-4D87-A82E-6BC747250D20}" type="presOf" srcId="{650CE598-91C0-4706-BA27-D28DD41EC3AF}" destId="{3DC01647-0863-4C2E-82CD-B15D7708AE3B}" srcOrd="0" destOrd="0" presId="urn:microsoft.com/office/officeart/2018/2/layout/IconVerticalSolidList"/>
    <dgm:cxn modelId="{F3736220-6BF6-44A7-95C9-2A4BA3964FE4}" srcId="{650CE598-91C0-4706-BA27-D28DD41EC3AF}" destId="{936D1BFF-9222-4971-966B-961DE24306DA}" srcOrd="3" destOrd="0" parTransId="{C8ACE0D3-3FAF-40CA-8A1A-3EDFD8EAC6C1}" sibTransId="{83390C5D-577C-4ACE-8DCE-720810B568EC}"/>
    <dgm:cxn modelId="{A653B730-EAEC-42D5-88EC-8DD32E7D68AA}" srcId="{650CE598-91C0-4706-BA27-D28DD41EC3AF}" destId="{C5B5850A-5FD4-4A3A-92B6-A107D2CBF0F1}" srcOrd="0" destOrd="0" parTransId="{86FCF1AF-2BA9-417D-BF7F-E624FB836940}" sibTransId="{50A7D014-B12E-4A70-BF5B-78A3F6F70D47}"/>
    <dgm:cxn modelId="{AFCE0667-4E21-4D87-BDD8-EFE43995D73E}" srcId="{650CE598-91C0-4706-BA27-D28DD41EC3AF}" destId="{75FDF50B-B856-43F2-801C-9C2F683C3EB8}" srcOrd="2" destOrd="0" parTransId="{26AD16D6-A5AC-44AF-8CC3-9E5861508FD0}" sibTransId="{02D3158D-673D-4CCE-8BE8-0718B14730A1}"/>
    <dgm:cxn modelId="{1BC7B471-BB0E-4562-BDDB-791B40B07218}" type="presOf" srcId="{936D1BFF-9222-4971-966B-961DE24306DA}" destId="{E7D6665E-383D-470D-B1E7-7822E99B8B3D}" srcOrd="0" destOrd="0" presId="urn:microsoft.com/office/officeart/2018/2/layout/IconVerticalSolidList"/>
    <dgm:cxn modelId="{6CA4D355-DDF0-4E62-B306-3C33BB20E80A}" type="presOf" srcId="{CD17A455-9B98-4902-A861-E3B159E6579C}" destId="{DDB70882-FEC4-4B38-8DA5-0CF595D67F19}" srcOrd="0" destOrd="0" presId="urn:microsoft.com/office/officeart/2018/2/layout/IconVerticalSolidList"/>
    <dgm:cxn modelId="{B4225376-9761-4B5A-812C-1037BA207D1F}" type="presOf" srcId="{75FDF50B-B856-43F2-801C-9C2F683C3EB8}" destId="{61849272-FA29-487F-A4D3-3FA3397EEEE3}" srcOrd="0" destOrd="0" presId="urn:microsoft.com/office/officeart/2018/2/layout/IconVerticalSolidList"/>
    <dgm:cxn modelId="{DDD8BAAE-A3E4-4516-9477-8C33342AC276}" type="presOf" srcId="{C5B5850A-5FD4-4A3A-92B6-A107D2CBF0F1}" destId="{62A03EEB-D90E-4170-807C-BF3968E68334}" srcOrd="0" destOrd="0" presId="urn:microsoft.com/office/officeart/2018/2/layout/IconVerticalSolidList"/>
    <dgm:cxn modelId="{44489FB0-A1F1-4585-894B-6EFA26A0602A}" srcId="{650CE598-91C0-4706-BA27-D28DD41EC3AF}" destId="{CD17A455-9B98-4902-A861-E3B159E6579C}" srcOrd="1" destOrd="0" parTransId="{E7A73A0A-A8AB-44D9-8C5B-A2DDCF6544DA}" sibTransId="{FFC7B31E-47BD-428E-997C-578AF6D56CBB}"/>
    <dgm:cxn modelId="{BE218F0A-424B-4847-B9B3-128D033E0A06}" type="presParOf" srcId="{3DC01647-0863-4C2E-82CD-B15D7708AE3B}" destId="{A2A8DE8B-8194-41CB-98CD-5E75336D1BA8}" srcOrd="0" destOrd="0" presId="urn:microsoft.com/office/officeart/2018/2/layout/IconVerticalSolidList"/>
    <dgm:cxn modelId="{FD84E8F7-E58C-45FE-BAFB-BFE34ADE37C2}" type="presParOf" srcId="{A2A8DE8B-8194-41CB-98CD-5E75336D1BA8}" destId="{3E8DC28D-B8A8-41CF-B11B-C56E51700C38}" srcOrd="0" destOrd="0" presId="urn:microsoft.com/office/officeart/2018/2/layout/IconVerticalSolidList"/>
    <dgm:cxn modelId="{5A9074DE-D042-4965-9EE1-852384D5B2BA}" type="presParOf" srcId="{A2A8DE8B-8194-41CB-98CD-5E75336D1BA8}" destId="{388C1715-1C86-4B3A-912E-03828C2D1EA4}" srcOrd="1" destOrd="0" presId="urn:microsoft.com/office/officeart/2018/2/layout/IconVerticalSolidList"/>
    <dgm:cxn modelId="{2C5DCA12-A824-4293-977C-D5B39E76C291}" type="presParOf" srcId="{A2A8DE8B-8194-41CB-98CD-5E75336D1BA8}" destId="{49FBC7E3-7477-42DB-8BB1-1FD1283EDFA2}" srcOrd="2" destOrd="0" presId="urn:microsoft.com/office/officeart/2018/2/layout/IconVerticalSolidList"/>
    <dgm:cxn modelId="{D9CD9C20-8C47-40C7-9C14-B34260B25254}" type="presParOf" srcId="{A2A8DE8B-8194-41CB-98CD-5E75336D1BA8}" destId="{62A03EEB-D90E-4170-807C-BF3968E68334}" srcOrd="3" destOrd="0" presId="urn:microsoft.com/office/officeart/2018/2/layout/IconVerticalSolidList"/>
    <dgm:cxn modelId="{B46D01D2-AE5B-43E4-B37D-9F2420B1AC10}" type="presParOf" srcId="{3DC01647-0863-4C2E-82CD-B15D7708AE3B}" destId="{71A7B214-AD7C-4358-9029-7D64C05DDC5B}" srcOrd="1" destOrd="0" presId="urn:microsoft.com/office/officeart/2018/2/layout/IconVerticalSolidList"/>
    <dgm:cxn modelId="{EA9B1FA9-DFC0-42D6-9F89-DD5DEAEB0EED}" type="presParOf" srcId="{3DC01647-0863-4C2E-82CD-B15D7708AE3B}" destId="{13210FAC-2EEA-49F0-9A25-5A3E534F419F}" srcOrd="2" destOrd="0" presId="urn:microsoft.com/office/officeart/2018/2/layout/IconVerticalSolidList"/>
    <dgm:cxn modelId="{058B1D45-CA88-4043-BFE4-053BEBC1909A}" type="presParOf" srcId="{13210FAC-2EEA-49F0-9A25-5A3E534F419F}" destId="{FABFE077-6F17-4850-8456-C365C5B9C0AB}" srcOrd="0" destOrd="0" presId="urn:microsoft.com/office/officeart/2018/2/layout/IconVerticalSolidList"/>
    <dgm:cxn modelId="{7DBAAE17-F6CB-43F8-8D1C-68F8292F1E91}" type="presParOf" srcId="{13210FAC-2EEA-49F0-9A25-5A3E534F419F}" destId="{BECFA2B1-FF57-4A4D-9A01-DF146A20B549}" srcOrd="1" destOrd="0" presId="urn:microsoft.com/office/officeart/2018/2/layout/IconVerticalSolidList"/>
    <dgm:cxn modelId="{9D467DAB-5C67-4AAA-8802-7AC4C084C065}" type="presParOf" srcId="{13210FAC-2EEA-49F0-9A25-5A3E534F419F}" destId="{9A576ED4-6D35-4609-B60D-C898F717AC8F}" srcOrd="2" destOrd="0" presId="urn:microsoft.com/office/officeart/2018/2/layout/IconVerticalSolidList"/>
    <dgm:cxn modelId="{2CA55E07-EB8C-489E-8E14-2007BFEB55AC}" type="presParOf" srcId="{13210FAC-2EEA-49F0-9A25-5A3E534F419F}" destId="{DDB70882-FEC4-4B38-8DA5-0CF595D67F19}" srcOrd="3" destOrd="0" presId="urn:microsoft.com/office/officeart/2018/2/layout/IconVerticalSolidList"/>
    <dgm:cxn modelId="{532BA140-FE54-4C14-BF90-877EB9598B1D}" type="presParOf" srcId="{3DC01647-0863-4C2E-82CD-B15D7708AE3B}" destId="{D86B62F5-C696-4B13-9101-323521348A66}" srcOrd="3" destOrd="0" presId="urn:microsoft.com/office/officeart/2018/2/layout/IconVerticalSolidList"/>
    <dgm:cxn modelId="{FC58B9E8-E30D-4B36-BDA1-6FCDDA286077}" type="presParOf" srcId="{3DC01647-0863-4C2E-82CD-B15D7708AE3B}" destId="{C1C6EB8B-9E67-468C-93DF-4626086EE7D2}" srcOrd="4" destOrd="0" presId="urn:microsoft.com/office/officeart/2018/2/layout/IconVerticalSolidList"/>
    <dgm:cxn modelId="{9FC7AC77-81C2-4810-AB7A-DD1484557142}" type="presParOf" srcId="{C1C6EB8B-9E67-468C-93DF-4626086EE7D2}" destId="{9C013879-86A4-4D8C-B6E8-B89E152F5E6B}" srcOrd="0" destOrd="0" presId="urn:microsoft.com/office/officeart/2018/2/layout/IconVerticalSolidList"/>
    <dgm:cxn modelId="{ECC5F348-634A-4F7C-9C02-E368646BC867}" type="presParOf" srcId="{C1C6EB8B-9E67-468C-93DF-4626086EE7D2}" destId="{A352BCFA-361D-4D59-83B5-D399E4BFFA82}" srcOrd="1" destOrd="0" presId="urn:microsoft.com/office/officeart/2018/2/layout/IconVerticalSolidList"/>
    <dgm:cxn modelId="{D5460FDC-466F-4755-B6A0-E9601ED28066}" type="presParOf" srcId="{C1C6EB8B-9E67-468C-93DF-4626086EE7D2}" destId="{6F8DD7E4-7A2A-4016-B328-AC2B7AA13BCC}" srcOrd="2" destOrd="0" presId="urn:microsoft.com/office/officeart/2018/2/layout/IconVerticalSolidList"/>
    <dgm:cxn modelId="{7E9C00EF-FE46-4833-9026-3966648AC2BB}" type="presParOf" srcId="{C1C6EB8B-9E67-468C-93DF-4626086EE7D2}" destId="{61849272-FA29-487F-A4D3-3FA3397EEEE3}" srcOrd="3" destOrd="0" presId="urn:microsoft.com/office/officeart/2018/2/layout/IconVerticalSolidList"/>
    <dgm:cxn modelId="{E29CD632-14D3-4D73-A8C8-63057E9D2D11}" type="presParOf" srcId="{3DC01647-0863-4C2E-82CD-B15D7708AE3B}" destId="{3EE4BF0F-EE70-4FDD-8E93-951C1156B3FE}" srcOrd="5" destOrd="0" presId="urn:microsoft.com/office/officeart/2018/2/layout/IconVerticalSolidList"/>
    <dgm:cxn modelId="{B72F00C1-4730-445D-BF56-C60ACA28F328}" type="presParOf" srcId="{3DC01647-0863-4C2E-82CD-B15D7708AE3B}" destId="{945801CC-0030-4ABC-A30E-A277DDE5D6FA}" srcOrd="6" destOrd="0" presId="urn:microsoft.com/office/officeart/2018/2/layout/IconVerticalSolidList"/>
    <dgm:cxn modelId="{2A694B0B-0BAF-49CB-A568-934955713386}" type="presParOf" srcId="{945801CC-0030-4ABC-A30E-A277DDE5D6FA}" destId="{29E1C259-7B01-4643-8B89-1409C5767AF7}" srcOrd="0" destOrd="0" presId="urn:microsoft.com/office/officeart/2018/2/layout/IconVerticalSolidList"/>
    <dgm:cxn modelId="{75B48DDF-D542-4C41-8178-03EC4D87CC7A}" type="presParOf" srcId="{945801CC-0030-4ABC-A30E-A277DDE5D6FA}" destId="{51AA4097-C379-4EA0-89AA-85337A18FB4C}" srcOrd="1" destOrd="0" presId="urn:microsoft.com/office/officeart/2018/2/layout/IconVerticalSolidList"/>
    <dgm:cxn modelId="{30647A28-4018-401B-A8B9-34B2BA063242}" type="presParOf" srcId="{945801CC-0030-4ABC-A30E-A277DDE5D6FA}" destId="{B873782D-DCBD-49FE-B9E2-ADCDE4177152}" srcOrd="2" destOrd="0" presId="urn:microsoft.com/office/officeart/2018/2/layout/IconVerticalSolidList"/>
    <dgm:cxn modelId="{A5D0E683-5D95-4FA2-9693-7AD4BD825837}" type="presParOf" srcId="{945801CC-0030-4ABC-A30E-A277DDE5D6FA}" destId="{E7D6665E-383D-470D-B1E7-7822E99B8B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5B00EE-3539-4568-9D2B-51DA500372D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58F4A9E-7FF1-43CC-A46F-DA22EB73BADC}">
      <dgm:prSet/>
      <dgm:spPr/>
      <dgm:t>
        <a:bodyPr/>
        <a:lstStyle/>
        <a:p>
          <a:r>
            <a:rPr lang="en-US"/>
            <a:t>Identify desired results (what students need to know and be able to do)</a:t>
          </a:r>
        </a:p>
      </dgm:t>
    </dgm:pt>
    <dgm:pt modelId="{F46DDAE6-E4C9-44E4-8CD9-39C7ECF2253F}" type="parTrans" cxnId="{6238E300-BCC4-49F5-8EFE-5F6383254EA7}">
      <dgm:prSet/>
      <dgm:spPr/>
      <dgm:t>
        <a:bodyPr/>
        <a:lstStyle/>
        <a:p>
          <a:endParaRPr lang="en-US"/>
        </a:p>
      </dgm:t>
    </dgm:pt>
    <dgm:pt modelId="{EDC379C8-B292-4897-8E01-89FA69968F9C}" type="sibTrans" cxnId="{6238E300-BCC4-49F5-8EFE-5F6383254EA7}">
      <dgm:prSet/>
      <dgm:spPr/>
      <dgm:t>
        <a:bodyPr/>
        <a:lstStyle/>
        <a:p>
          <a:endParaRPr lang="en-US"/>
        </a:p>
      </dgm:t>
    </dgm:pt>
    <dgm:pt modelId="{9C67ED89-AFCC-4E27-98C6-3B25ADF3A7CF}">
      <dgm:prSet/>
      <dgm:spPr/>
      <dgm:t>
        <a:bodyPr/>
        <a:lstStyle/>
        <a:p>
          <a:r>
            <a:rPr lang="en-US" dirty="0"/>
            <a:t>Long-term goals for transfer of learning</a:t>
          </a:r>
        </a:p>
      </dgm:t>
    </dgm:pt>
    <dgm:pt modelId="{9FB0DE89-090F-475D-B1AE-456F2AC135B1}" type="parTrans" cxnId="{B37627D9-28D3-4249-B871-BA265DA6D547}">
      <dgm:prSet/>
      <dgm:spPr/>
      <dgm:t>
        <a:bodyPr/>
        <a:lstStyle/>
        <a:p>
          <a:endParaRPr lang="en-US"/>
        </a:p>
      </dgm:t>
    </dgm:pt>
    <dgm:pt modelId="{CBE16185-365C-4AE7-8BE8-93C4875571D7}" type="sibTrans" cxnId="{B37627D9-28D3-4249-B871-BA265DA6D547}">
      <dgm:prSet/>
      <dgm:spPr/>
      <dgm:t>
        <a:bodyPr/>
        <a:lstStyle/>
        <a:p>
          <a:endParaRPr lang="en-US"/>
        </a:p>
      </dgm:t>
    </dgm:pt>
    <dgm:pt modelId="{8AE63B0C-786B-4B6E-9193-D5AC99E58F75}">
      <dgm:prSet/>
      <dgm:spPr/>
      <dgm:t>
        <a:bodyPr/>
        <a:lstStyle/>
        <a:p>
          <a:r>
            <a:rPr lang="en-US"/>
            <a:t>Knowledge and skills necessary to attaining the long-term transfer goals</a:t>
          </a:r>
        </a:p>
      </dgm:t>
    </dgm:pt>
    <dgm:pt modelId="{CEE7883C-70D1-48C4-B674-DBD2E09885C6}" type="parTrans" cxnId="{96A4B50F-8525-4E75-A56C-D346051FCF9E}">
      <dgm:prSet/>
      <dgm:spPr/>
      <dgm:t>
        <a:bodyPr/>
        <a:lstStyle/>
        <a:p>
          <a:endParaRPr lang="en-US"/>
        </a:p>
      </dgm:t>
    </dgm:pt>
    <dgm:pt modelId="{D561F855-4CB9-4BC0-8F9B-E30D7B386BA5}" type="sibTrans" cxnId="{96A4B50F-8525-4E75-A56C-D346051FCF9E}">
      <dgm:prSet/>
      <dgm:spPr/>
      <dgm:t>
        <a:bodyPr/>
        <a:lstStyle/>
        <a:p>
          <a:endParaRPr lang="en-US"/>
        </a:p>
      </dgm:t>
    </dgm:pt>
    <dgm:pt modelId="{E774B133-71F5-4878-9426-D6AB0E9BD1CE}">
      <dgm:prSet/>
      <dgm:spPr/>
      <dgm:t>
        <a:bodyPr/>
        <a:lstStyle/>
        <a:p>
          <a:r>
            <a:rPr lang="en-US"/>
            <a:t>Essential questions to be explored (no single right answer)</a:t>
          </a:r>
        </a:p>
      </dgm:t>
    </dgm:pt>
    <dgm:pt modelId="{A6615A00-01B8-4A32-AD18-4A52A5766F58}" type="parTrans" cxnId="{AFA4547C-255D-4168-9C7D-966BCC79811B}">
      <dgm:prSet/>
      <dgm:spPr/>
      <dgm:t>
        <a:bodyPr/>
        <a:lstStyle/>
        <a:p>
          <a:endParaRPr lang="en-US"/>
        </a:p>
      </dgm:t>
    </dgm:pt>
    <dgm:pt modelId="{15A097AF-7D13-4080-B71F-521A9FC59388}" type="sibTrans" cxnId="{AFA4547C-255D-4168-9C7D-966BCC79811B}">
      <dgm:prSet/>
      <dgm:spPr/>
      <dgm:t>
        <a:bodyPr/>
        <a:lstStyle/>
        <a:p>
          <a:endParaRPr lang="en-US"/>
        </a:p>
      </dgm:t>
    </dgm:pt>
    <dgm:pt modelId="{267AC674-2E3C-49D3-9E29-126626C02F57}">
      <dgm:prSet/>
      <dgm:spPr/>
      <dgm:t>
        <a:bodyPr/>
        <a:lstStyle/>
        <a:p>
          <a:r>
            <a:rPr lang="en-US"/>
            <a:t>Determine assessment evidence (ways that we will know what students have learned and are able to do what is desired)</a:t>
          </a:r>
        </a:p>
      </dgm:t>
    </dgm:pt>
    <dgm:pt modelId="{6A22DBC4-8ADE-479A-9786-526D69428855}" type="parTrans" cxnId="{585839D9-C8BA-4E97-8C69-C086BFBF211B}">
      <dgm:prSet/>
      <dgm:spPr/>
      <dgm:t>
        <a:bodyPr/>
        <a:lstStyle/>
        <a:p>
          <a:endParaRPr lang="en-US"/>
        </a:p>
      </dgm:t>
    </dgm:pt>
    <dgm:pt modelId="{E8F7ED8A-6284-4871-95E1-4687991FADE2}" type="sibTrans" cxnId="{585839D9-C8BA-4E97-8C69-C086BFBF211B}">
      <dgm:prSet/>
      <dgm:spPr/>
      <dgm:t>
        <a:bodyPr/>
        <a:lstStyle/>
        <a:p>
          <a:endParaRPr lang="en-US"/>
        </a:p>
      </dgm:t>
    </dgm:pt>
    <dgm:pt modelId="{F8C256A6-5444-49D2-BF11-A3F078F4C22C}">
      <dgm:prSet/>
      <dgm:spPr/>
      <dgm:t>
        <a:bodyPr/>
        <a:lstStyle/>
        <a:p>
          <a:r>
            <a:rPr lang="en-US"/>
            <a:t>Performance tasks and products that will demonstrate the ability to make meaning and transfer learning to other situations and settings</a:t>
          </a:r>
        </a:p>
      </dgm:t>
    </dgm:pt>
    <dgm:pt modelId="{1816C3BB-8701-4E02-B293-007B528A2AD2}" type="parTrans" cxnId="{6118AE91-DBAB-410E-A109-C9DE841A8D0A}">
      <dgm:prSet/>
      <dgm:spPr/>
      <dgm:t>
        <a:bodyPr/>
        <a:lstStyle/>
        <a:p>
          <a:endParaRPr lang="en-US"/>
        </a:p>
      </dgm:t>
    </dgm:pt>
    <dgm:pt modelId="{440C9190-4A81-4EBA-AE6A-E3293E0F6C2B}" type="sibTrans" cxnId="{6118AE91-DBAB-410E-A109-C9DE841A8D0A}">
      <dgm:prSet/>
      <dgm:spPr/>
      <dgm:t>
        <a:bodyPr/>
        <a:lstStyle/>
        <a:p>
          <a:endParaRPr lang="en-US"/>
        </a:p>
      </dgm:t>
    </dgm:pt>
    <dgm:pt modelId="{BE4B1F24-EC83-4603-88B6-F02D710844B4}">
      <dgm:prSet/>
      <dgm:spPr/>
      <dgm:t>
        <a:bodyPr/>
        <a:lstStyle/>
        <a:p>
          <a:r>
            <a:rPr lang="en-US"/>
            <a:t>Other evidence (i.e., traditional methods – quizzes, observation, reflective papers)</a:t>
          </a:r>
        </a:p>
      </dgm:t>
    </dgm:pt>
    <dgm:pt modelId="{5C6BBBCA-B815-4110-8F83-4B5E9FFF25C2}" type="parTrans" cxnId="{222F048C-5C36-4F5D-B6C3-50F98B87B451}">
      <dgm:prSet/>
      <dgm:spPr/>
      <dgm:t>
        <a:bodyPr/>
        <a:lstStyle/>
        <a:p>
          <a:endParaRPr lang="en-US"/>
        </a:p>
      </dgm:t>
    </dgm:pt>
    <dgm:pt modelId="{ED9851DB-FD25-468D-8735-BC01C9A2F2D5}" type="sibTrans" cxnId="{222F048C-5C36-4F5D-B6C3-50F98B87B451}">
      <dgm:prSet/>
      <dgm:spPr/>
      <dgm:t>
        <a:bodyPr/>
        <a:lstStyle/>
        <a:p>
          <a:endParaRPr lang="en-US"/>
        </a:p>
      </dgm:t>
    </dgm:pt>
    <dgm:pt modelId="{679B1E81-6BB2-4408-B278-E2D76A47ACCE}">
      <dgm:prSet/>
      <dgm:spPr/>
      <dgm:t>
        <a:bodyPr/>
        <a:lstStyle/>
        <a:p>
          <a:r>
            <a:rPr lang="en-US"/>
            <a:t>Plan the learning experiences and instruction (based on the results from Stages 1 and 2)</a:t>
          </a:r>
        </a:p>
      </dgm:t>
    </dgm:pt>
    <dgm:pt modelId="{6537CBA2-B675-4711-9C22-16A87FD57480}" type="parTrans" cxnId="{1175AE4D-36B0-46ED-90B1-0730628C25E3}">
      <dgm:prSet/>
      <dgm:spPr/>
      <dgm:t>
        <a:bodyPr/>
        <a:lstStyle/>
        <a:p>
          <a:endParaRPr lang="en-US"/>
        </a:p>
      </dgm:t>
    </dgm:pt>
    <dgm:pt modelId="{DB929EC9-7FFC-4EDA-86D1-B9EDFFB01170}" type="sibTrans" cxnId="{1175AE4D-36B0-46ED-90B1-0730628C25E3}">
      <dgm:prSet/>
      <dgm:spPr/>
      <dgm:t>
        <a:bodyPr/>
        <a:lstStyle/>
        <a:p>
          <a:endParaRPr lang="en-US"/>
        </a:p>
      </dgm:t>
    </dgm:pt>
    <dgm:pt modelId="{D6F9102D-0B94-44C1-A1ED-95471FF43F34}">
      <dgm:prSet/>
      <dgm:spPr/>
      <dgm:t>
        <a:bodyPr/>
        <a:lstStyle/>
        <a:p>
          <a:r>
            <a:rPr lang="en-US"/>
            <a:t>Resources, activities, experiences and lessons that will lead to the desired results</a:t>
          </a:r>
        </a:p>
      </dgm:t>
    </dgm:pt>
    <dgm:pt modelId="{AA009886-CBBD-40D7-B53A-72DAFF588CDA}" type="parTrans" cxnId="{7A09D8BF-E18F-4E8E-A563-38CF67E6AC35}">
      <dgm:prSet/>
      <dgm:spPr/>
      <dgm:t>
        <a:bodyPr/>
        <a:lstStyle/>
        <a:p>
          <a:endParaRPr lang="en-US"/>
        </a:p>
      </dgm:t>
    </dgm:pt>
    <dgm:pt modelId="{DDDD131E-4241-4866-A410-FDD1D9C51A90}" type="sibTrans" cxnId="{7A09D8BF-E18F-4E8E-A563-38CF67E6AC35}">
      <dgm:prSet/>
      <dgm:spPr/>
      <dgm:t>
        <a:bodyPr/>
        <a:lstStyle/>
        <a:p>
          <a:endParaRPr lang="en-US"/>
        </a:p>
      </dgm:t>
    </dgm:pt>
    <dgm:pt modelId="{ABFAF7E2-B559-4B8C-8773-7455D971D704}">
      <dgm:prSet/>
      <dgm:spPr/>
      <dgm:t>
        <a:bodyPr/>
        <a:lstStyle/>
        <a:p>
          <a:r>
            <a:rPr lang="en-US"/>
            <a:t>Sequencing and differentiation of the activities, experiences, and lessons</a:t>
          </a:r>
        </a:p>
      </dgm:t>
    </dgm:pt>
    <dgm:pt modelId="{9CF05EBD-9D2F-4E18-B1BD-FF1A87C5C3F6}" type="parTrans" cxnId="{FD92045B-EBBF-4062-8AFB-CCB2A70C6DEF}">
      <dgm:prSet/>
      <dgm:spPr/>
      <dgm:t>
        <a:bodyPr/>
        <a:lstStyle/>
        <a:p>
          <a:endParaRPr lang="en-US"/>
        </a:p>
      </dgm:t>
    </dgm:pt>
    <dgm:pt modelId="{72DC120E-E2E5-44A6-8B72-5ABD5A38F6B4}" type="sibTrans" cxnId="{FD92045B-EBBF-4062-8AFB-CCB2A70C6DEF}">
      <dgm:prSet/>
      <dgm:spPr/>
      <dgm:t>
        <a:bodyPr/>
        <a:lstStyle/>
        <a:p>
          <a:endParaRPr lang="en-US"/>
        </a:p>
      </dgm:t>
    </dgm:pt>
    <dgm:pt modelId="{C65D328C-4779-43AC-BA80-D7116C5C67F1}">
      <dgm:prSet/>
      <dgm:spPr/>
      <dgm:t>
        <a:bodyPr/>
        <a:lstStyle/>
        <a:p>
          <a:r>
            <a:rPr lang="en-US"/>
            <a:t>Instructional approach and teaching methods aligned with goals</a:t>
          </a:r>
        </a:p>
      </dgm:t>
    </dgm:pt>
    <dgm:pt modelId="{A6E3F6CE-85CF-424A-A7A6-CC8A66617854}" type="parTrans" cxnId="{FF0D3B6E-5781-4C13-A832-15BEF406E782}">
      <dgm:prSet/>
      <dgm:spPr/>
      <dgm:t>
        <a:bodyPr/>
        <a:lstStyle/>
        <a:p>
          <a:endParaRPr lang="en-US"/>
        </a:p>
      </dgm:t>
    </dgm:pt>
    <dgm:pt modelId="{CA90A532-BFD4-4B0B-A863-3603FEECEA4E}" type="sibTrans" cxnId="{FF0D3B6E-5781-4C13-A832-15BEF406E782}">
      <dgm:prSet/>
      <dgm:spPr/>
      <dgm:t>
        <a:bodyPr/>
        <a:lstStyle/>
        <a:p>
          <a:endParaRPr lang="en-US"/>
        </a:p>
      </dgm:t>
    </dgm:pt>
    <dgm:pt modelId="{E70802FB-8059-4793-BAFA-2733D0B53148}" type="pres">
      <dgm:prSet presAssocID="{465B00EE-3539-4568-9D2B-51DA500372D0}" presName="root" presStyleCnt="0">
        <dgm:presLayoutVars>
          <dgm:dir/>
          <dgm:resizeHandles val="exact"/>
        </dgm:presLayoutVars>
      </dgm:prSet>
      <dgm:spPr/>
    </dgm:pt>
    <dgm:pt modelId="{405902C1-9082-4A4B-846F-7CFFE0935F13}" type="pres">
      <dgm:prSet presAssocID="{558F4A9E-7FF1-43CC-A46F-DA22EB73BADC}" presName="compNode" presStyleCnt="0"/>
      <dgm:spPr/>
    </dgm:pt>
    <dgm:pt modelId="{6A9F840B-B919-4274-996E-EF8C1323F907}" type="pres">
      <dgm:prSet presAssocID="{558F4A9E-7FF1-43CC-A46F-DA22EB73BADC}" presName="bgRect" presStyleLbl="bgShp" presStyleIdx="0" presStyleCnt="3"/>
      <dgm:spPr/>
    </dgm:pt>
    <dgm:pt modelId="{E037FF82-3724-43D7-8862-587EB5C32524}" type="pres">
      <dgm:prSet presAssocID="{558F4A9E-7FF1-43CC-A46F-DA22EB73BA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boarding"/>
        </a:ext>
      </dgm:extLst>
    </dgm:pt>
    <dgm:pt modelId="{3D3E4413-29CB-413C-A8E9-E16522302D05}" type="pres">
      <dgm:prSet presAssocID="{558F4A9E-7FF1-43CC-A46F-DA22EB73BADC}" presName="spaceRect" presStyleCnt="0"/>
      <dgm:spPr/>
    </dgm:pt>
    <dgm:pt modelId="{254A9A50-A62E-42D5-B3D7-358DF3F91D6B}" type="pres">
      <dgm:prSet presAssocID="{558F4A9E-7FF1-43CC-A46F-DA22EB73BADC}" presName="parTx" presStyleLbl="revTx" presStyleIdx="0" presStyleCnt="6">
        <dgm:presLayoutVars>
          <dgm:chMax val="0"/>
          <dgm:chPref val="0"/>
        </dgm:presLayoutVars>
      </dgm:prSet>
      <dgm:spPr/>
    </dgm:pt>
    <dgm:pt modelId="{37C5F9D3-2021-4919-824E-66AE4FDC7F58}" type="pres">
      <dgm:prSet presAssocID="{558F4A9E-7FF1-43CC-A46F-DA22EB73BADC}" presName="desTx" presStyleLbl="revTx" presStyleIdx="1" presStyleCnt="6">
        <dgm:presLayoutVars/>
      </dgm:prSet>
      <dgm:spPr/>
    </dgm:pt>
    <dgm:pt modelId="{72F9F0FA-7D18-4C2E-82B0-A203FE31306C}" type="pres">
      <dgm:prSet presAssocID="{EDC379C8-B292-4897-8E01-89FA69968F9C}" presName="sibTrans" presStyleCnt="0"/>
      <dgm:spPr/>
    </dgm:pt>
    <dgm:pt modelId="{E2474189-F063-4E53-9E36-340D8D59D4C4}" type="pres">
      <dgm:prSet presAssocID="{267AC674-2E3C-49D3-9E29-126626C02F57}" presName="compNode" presStyleCnt="0"/>
      <dgm:spPr/>
    </dgm:pt>
    <dgm:pt modelId="{B6AA7EBE-7961-4DA1-A143-87605E8F3A56}" type="pres">
      <dgm:prSet presAssocID="{267AC674-2E3C-49D3-9E29-126626C02F57}" presName="bgRect" presStyleLbl="bgShp" presStyleIdx="1" presStyleCnt="3"/>
      <dgm:spPr/>
    </dgm:pt>
    <dgm:pt modelId="{918FD9C5-FA99-4853-A4E8-1DC28B09BD0D}" type="pres">
      <dgm:prSet presAssocID="{267AC674-2E3C-49D3-9E29-126626C02F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ctionary Remove"/>
        </a:ext>
      </dgm:extLst>
    </dgm:pt>
    <dgm:pt modelId="{2FD1331D-0B43-4B1D-9E19-BAE696D0E42E}" type="pres">
      <dgm:prSet presAssocID="{267AC674-2E3C-49D3-9E29-126626C02F57}" presName="spaceRect" presStyleCnt="0"/>
      <dgm:spPr/>
    </dgm:pt>
    <dgm:pt modelId="{20D398AE-F51B-4FA1-A09B-39F528EC7D01}" type="pres">
      <dgm:prSet presAssocID="{267AC674-2E3C-49D3-9E29-126626C02F57}" presName="parTx" presStyleLbl="revTx" presStyleIdx="2" presStyleCnt="6">
        <dgm:presLayoutVars>
          <dgm:chMax val="0"/>
          <dgm:chPref val="0"/>
        </dgm:presLayoutVars>
      </dgm:prSet>
      <dgm:spPr/>
    </dgm:pt>
    <dgm:pt modelId="{816AEFD3-FE52-4B92-AE54-0BDDBC8AAA3F}" type="pres">
      <dgm:prSet presAssocID="{267AC674-2E3C-49D3-9E29-126626C02F57}" presName="desTx" presStyleLbl="revTx" presStyleIdx="3" presStyleCnt="6">
        <dgm:presLayoutVars/>
      </dgm:prSet>
      <dgm:spPr/>
    </dgm:pt>
    <dgm:pt modelId="{B059C8B2-A6D2-4AE3-89D4-F4FE6DB60C34}" type="pres">
      <dgm:prSet presAssocID="{E8F7ED8A-6284-4871-95E1-4687991FADE2}" presName="sibTrans" presStyleCnt="0"/>
      <dgm:spPr/>
    </dgm:pt>
    <dgm:pt modelId="{4E7FD9A0-F1CC-4566-8CB8-11CB68B99135}" type="pres">
      <dgm:prSet presAssocID="{679B1E81-6BB2-4408-B278-E2D76A47ACCE}" presName="compNode" presStyleCnt="0"/>
      <dgm:spPr/>
    </dgm:pt>
    <dgm:pt modelId="{02CF6861-C9F8-4B78-8FCC-2ABA360109E0}" type="pres">
      <dgm:prSet presAssocID="{679B1E81-6BB2-4408-B278-E2D76A47ACCE}" presName="bgRect" presStyleLbl="bgShp" presStyleIdx="2" presStyleCnt="3"/>
      <dgm:spPr/>
    </dgm:pt>
    <dgm:pt modelId="{513A8350-27B6-4879-B777-016E22E1E206}" type="pres">
      <dgm:prSet presAssocID="{679B1E81-6BB2-4408-B278-E2D76A47AC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ducation"/>
        </a:ext>
      </dgm:extLst>
    </dgm:pt>
    <dgm:pt modelId="{D765D32C-6B6D-46F4-9B54-9D2029E00787}" type="pres">
      <dgm:prSet presAssocID="{679B1E81-6BB2-4408-B278-E2D76A47ACCE}" presName="spaceRect" presStyleCnt="0"/>
      <dgm:spPr/>
    </dgm:pt>
    <dgm:pt modelId="{F0179CFE-95DC-4F20-9CCA-BB44CE6B2D60}" type="pres">
      <dgm:prSet presAssocID="{679B1E81-6BB2-4408-B278-E2D76A47ACCE}" presName="parTx" presStyleLbl="revTx" presStyleIdx="4" presStyleCnt="6">
        <dgm:presLayoutVars>
          <dgm:chMax val="0"/>
          <dgm:chPref val="0"/>
        </dgm:presLayoutVars>
      </dgm:prSet>
      <dgm:spPr/>
    </dgm:pt>
    <dgm:pt modelId="{A865CEAC-727B-4559-A68E-DFBB839D0B71}" type="pres">
      <dgm:prSet presAssocID="{679B1E81-6BB2-4408-B278-E2D76A47ACCE}" presName="desTx" presStyleLbl="revTx" presStyleIdx="5" presStyleCnt="6">
        <dgm:presLayoutVars/>
      </dgm:prSet>
      <dgm:spPr/>
    </dgm:pt>
  </dgm:ptLst>
  <dgm:cxnLst>
    <dgm:cxn modelId="{6238E300-BCC4-49F5-8EFE-5F6383254EA7}" srcId="{465B00EE-3539-4568-9D2B-51DA500372D0}" destId="{558F4A9E-7FF1-43CC-A46F-DA22EB73BADC}" srcOrd="0" destOrd="0" parTransId="{F46DDAE6-E4C9-44E4-8CD9-39C7ECF2253F}" sibTransId="{EDC379C8-B292-4897-8E01-89FA69968F9C}"/>
    <dgm:cxn modelId="{96A4B50F-8525-4E75-A56C-D346051FCF9E}" srcId="{558F4A9E-7FF1-43CC-A46F-DA22EB73BADC}" destId="{8AE63B0C-786B-4B6E-9193-D5AC99E58F75}" srcOrd="1" destOrd="0" parTransId="{CEE7883C-70D1-48C4-B674-DBD2E09885C6}" sibTransId="{D561F855-4CB9-4BC0-8F9B-E30D7B386BA5}"/>
    <dgm:cxn modelId="{F2276716-EDEA-4764-8333-BA144A6EBE34}" type="presOf" srcId="{C65D328C-4779-43AC-BA80-D7116C5C67F1}" destId="{A865CEAC-727B-4559-A68E-DFBB839D0B71}" srcOrd="0" destOrd="2" presId="urn:microsoft.com/office/officeart/2018/2/layout/IconVerticalSolidList"/>
    <dgm:cxn modelId="{452D1120-7515-45C0-9C23-9EFA91CAAD8D}" type="presOf" srcId="{267AC674-2E3C-49D3-9E29-126626C02F57}" destId="{20D398AE-F51B-4FA1-A09B-39F528EC7D01}" srcOrd="0" destOrd="0" presId="urn:microsoft.com/office/officeart/2018/2/layout/IconVerticalSolidList"/>
    <dgm:cxn modelId="{85CBE72A-B227-40DF-B9C2-9E387DB18A4A}" type="presOf" srcId="{679B1E81-6BB2-4408-B278-E2D76A47ACCE}" destId="{F0179CFE-95DC-4F20-9CCA-BB44CE6B2D60}" srcOrd="0" destOrd="0" presId="urn:microsoft.com/office/officeart/2018/2/layout/IconVerticalSolidList"/>
    <dgm:cxn modelId="{FD92045B-EBBF-4062-8AFB-CCB2A70C6DEF}" srcId="{679B1E81-6BB2-4408-B278-E2D76A47ACCE}" destId="{ABFAF7E2-B559-4B8C-8773-7455D971D704}" srcOrd="1" destOrd="0" parTransId="{9CF05EBD-9D2F-4E18-B1BD-FF1A87C5C3F6}" sibTransId="{72DC120E-E2E5-44A6-8B72-5ABD5A38F6B4}"/>
    <dgm:cxn modelId="{1175AE4D-36B0-46ED-90B1-0730628C25E3}" srcId="{465B00EE-3539-4568-9D2B-51DA500372D0}" destId="{679B1E81-6BB2-4408-B278-E2D76A47ACCE}" srcOrd="2" destOrd="0" parTransId="{6537CBA2-B675-4711-9C22-16A87FD57480}" sibTransId="{DB929EC9-7FFC-4EDA-86D1-B9EDFFB01170}"/>
    <dgm:cxn modelId="{FF0D3B6E-5781-4C13-A832-15BEF406E782}" srcId="{679B1E81-6BB2-4408-B278-E2D76A47ACCE}" destId="{C65D328C-4779-43AC-BA80-D7116C5C67F1}" srcOrd="2" destOrd="0" parTransId="{A6E3F6CE-85CF-424A-A7A6-CC8A66617854}" sibTransId="{CA90A532-BFD4-4B0B-A863-3603FEECEA4E}"/>
    <dgm:cxn modelId="{21131256-20B7-4449-A94F-4317EF23DEDC}" type="presOf" srcId="{ABFAF7E2-B559-4B8C-8773-7455D971D704}" destId="{A865CEAC-727B-4559-A68E-DFBB839D0B71}" srcOrd="0" destOrd="1" presId="urn:microsoft.com/office/officeart/2018/2/layout/IconVerticalSolidList"/>
    <dgm:cxn modelId="{5A48E178-827C-44A5-8090-81D92BCF59A9}" type="presOf" srcId="{558F4A9E-7FF1-43CC-A46F-DA22EB73BADC}" destId="{254A9A50-A62E-42D5-B3D7-358DF3F91D6B}" srcOrd="0" destOrd="0" presId="urn:microsoft.com/office/officeart/2018/2/layout/IconVerticalSolidList"/>
    <dgm:cxn modelId="{AFA4547C-255D-4168-9C7D-966BCC79811B}" srcId="{558F4A9E-7FF1-43CC-A46F-DA22EB73BADC}" destId="{E774B133-71F5-4878-9426-D6AB0E9BD1CE}" srcOrd="2" destOrd="0" parTransId="{A6615A00-01B8-4A32-AD18-4A52A5766F58}" sibTransId="{15A097AF-7D13-4080-B71F-521A9FC59388}"/>
    <dgm:cxn modelId="{222F048C-5C36-4F5D-B6C3-50F98B87B451}" srcId="{267AC674-2E3C-49D3-9E29-126626C02F57}" destId="{BE4B1F24-EC83-4603-88B6-F02D710844B4}" srcOrd="1" destOrd="0" parTransId="{5C6BBBCA-B815-4110-8F83-4B5E9FFF25C2}" sibTransId="{ED9851DB-FD25-468D-8735-BC01C9A2F2D5}"/>
    <dgm:cxn modelId="{6118AE91-DBAB-410E-A109-C9DE841A8D0A}" srcId="{267AC674-2E3C-49D3-9E29-126626C02F57}" destId="{F8C256A6-5444-49D2-BF11-A3F078F4C22C}" srcOrd="0" destOrd="0" parTransId="{1816C3BB-8701-4E02-B293-007B528A2AD2}" sibTransId="{440C9190-4A81-4EBA-AE6A-E3293E0F6C2B}"/>
    <dgm:cxn modelId="{2C1D4F92-A2FB-45B8-9783-CA486FF021E6}" type="presOf" srcId="{8AE63B0C-786B-4B6E-9193-D5AC99E58F75}" destId="{37C5F9D3-2021-4919-824E-66AE4FDC7F58}" srcOrd="0" destOrd="1" presId="urn:microsoft.com/office/officeart/2018/2/layout/IconVerticalSolidList"/>
    <dgm:cxn modelId="{231A3B93-F9A0-44AF-A9CD-F1327F9FD624}" type="presOf" srcId="{9C67ED89-AFCC-4E27-98C6-3B25ADF3A7CF}" destId="{37C5F9D3-2021-4919-824E-66AE4FDC7F58}" srcOrd="0" destOrd="0" presId="urn:microsoft.com/office/officeart/2018/2/layout/IconVerticalSolidList"/>
    <dgm:cxn modelId="{59A95DA2-0285-4134-BA9A-4636B0F52A0F}" type="presOf" srcId="{BE4B1F24-EC83-4603-88B6-F02D710844B4}" destId="{816AEFD3-FE52-4B92-AE54-0BDDBC8AAA3F}" srcOrd="0" destOrd="1" presId="urn:microsoft.com/office/officeart/2018/2/layout/IconVerticalSolidList"/>
    <dgm:cxn modelId="{D0BF87B1-6F37-4246-8990-321445464267}" type="presOf" srcId="{465B00EE-3539-4568-9D2B-51DA500372D0}" destId="{E70802FB-8059-4793-BAFA-2733D0B53148}" srcOrd="0" destOrd="0" presId="urn:microsoft.com/office/officeart/2018/2/layout/IconVerticalSolidList"/>
    <dgm:cxn modelId="{32D966B7-C32D-4C29-B436-20EB4299C38E}" type="presOf" srcId="{D6F9102D-0B94-44C1-A1ED-95471FF43F34}" destId="{A865CEAC-727B-4559-A68E-DFBB839D0B71}" srcOrd="0" destOrd="0" presId="urn:microsoft.com/office/officeart/2018/2/layout/IconVerticalSolidList"/>
    <dgm:cxn modelId="{7A09D8BF-E18F-4E8E-A563-38CF67E6AC35}" srcId="{679B1E81-6BB2-4408-B278-E2D76A47ACCE}" destId="{D6F9102D-0B94-44C1-A1ED-95471FF43F34}" srcOrd="0" destOrd="0" parTransId="{AA009886-CBBD-40D7-B53A-72DAFF588CDA}" sibTransId="{DDDD131E-4241-4866-A410-FDD1D9C51A90}"/>
    <dgm:cxn modelId="{5CF663CA-28ED-4BAD-BA87-BC51C91F3FF1}" type="presOf" srcId="{E774B133-71F5-4878-9426-D6AB0E9BD1CE}" destId="{37C5F9D3-2021-4919-824E-66AE4FDC7F58}" srcOrd="0" destOrd="2" presId="urn:microsoft.com/office/officeart/2018/2/layout/IconVerticalSolidList"/>
    <dgm:cxn modelId="{B37627D9-28D3-4249-B871-BA265DA6D547}" srcId="{558F4A9E-7FF1-43CC-A46F-DA22EB73BADC}" destId="{9C67ED89-AFCC-4E27-98C6-3B25ADF3A7CF}" srcOrd="0" destOrd="0" parTransId="{9FB0DE89-090F-475D-B1AE-456F2AC135B1}" sibTransId="{CBE16185-365C-4AE7-8BE8-93C4875571D7}"/>
    <dgm:cxn modelId="{585839D9-C8BA-4E97-8C69-C086BFBF211B}" srcId="{465B00EE-3539-4568-9D2B-51DA500372D0}" destId="{267AC674-2E3C-49D3-9E29-126626C02F57}" srcOrd="1" destOrd="0" parTransId="{6A22DBC4-8ADE-479A-9786-526D69428855}" sibTransId="{E8F7ED8A-6284-4871-95E1-4687991FADE2}"/>
    <dgm:cxn modelId="{CBE563EB-6EB1-4D0F-AB2F-E7E85CF14334}" type="presOf" srcId="{F8C256A6-5444-49D2-BF11-A3F078F4C22C}" destId="{816AEFD3-FE52-4B92-AE54-0BDDBC8AAA3F}" srcOrd="0" destOrd="0" presId="urn:microsoft.com/office/officeart/2018/2/layout/IconVerticalSolidList"/>
    <dgm:cxn modelId="{59287CD5-09BD-46C8-A6C0-6E120876DDFA}" type="presParOf" srcId="{E70802FB-8059-4793-BAFA-2733D0B53148}" destId="{405902C1-9082-4A4B-846F-7CFFE0935F13}" srcOrd="0" destOrd="0" presId="urn:microsoft.com/office/officeart/2018/2/layout/IconVerticalSolidList"/>
    <dgm:cxn modelId="{CF231FE4-F6A4-40FC-823D-B00E048047DF}" type="presParOf" srcId="{405902C1-9082-4A4B-846F-7CFFE0935F13}" destId="{6A9F840B-B919-4274-996E-EF8C1323F907}" srcOrd="0" destOrd="0" presId="urn:microsoft.com/office/officeart/2018/2/layout/IconVerticalSolidList"/>
    <dgm:cxn modelId="{C632B57F-8D43-4786-89F4-F7201FE5CD29}" type="presParOf" srcId="{405902C1-9082-4A4B-846F-7CFFE0935F13}" destId="{E037FF82-3724-43D7-8862-587EB5C32524}" srcOrd="1" destOrd="0" presId="urn:microsoft.com/office/officeart/2018/2/layout/IconVerticalSolidList"/>
    <dgm:cxn modelId="{74F17F11-7CF2-4283-AA97-645398CE4E13}" type="presParOf" srcId="{405902C1-9082-4A4B-846F-7CFFE0935F13}" destId="{3D3E4413-29CB-413C-A8E9-E16522302D05}" srcOrd="2" destOrd="0" presId="urn:microsoft.com/office/officeart/2018/2/layout/IconVerticalSolidList"/>
    <dgm:cxn modelId="{EE052C45-7203-4E01-B4E5-688DFA33949C}" type="presParOf" srcId="{405902C1-9082-4A4B-846F-7CFFE0935F13}" destId="{254A9A50-A62E-42D5-B3D7-358DF3F91D6B}" srcOrd="3" destOrd="0" presId="urn:microsoft.com/office/officeart/2018/2/layout/IconVerticalSolidList"/>
    <dgm:cxn modelId="{50449621-5C77-4B19-8F6D-FE96216C389D}" type="presParOf" srcId="{405902C1-9082-4A4B-846F-7CFFE0935F13}" destId="{37C5F9D3-2021-4919-824E-66AE4FDC7F58}" srcOrd="4" destOrd="0" presId="urn:microsoft.com/office/officeart/2018/2/layout/IconVerticalSolidList"/>
    <dgm:cxn modelId="{56F93D92-4B34-485E-A131-75390FCAF52C}" type="presParOf" srcId="{E70802FB-8059-4793-BAFA-2733D0B53148}" destId="{72F9F0FA-7D18-4C2E-82B0-A203FE31306C}" srcOrd="1" destOrd="0" presId="urn:microsoft.com/office/officeart/2018/2/layout/IconVerticalSolidList"/>
    <dgm:cxn modelId="{62E2B25F-DDA0-4758-8A91-7D18B4F377C7}" type="presParOf" srcId="{E70802FB-8059-4793-BAFA-2733D0B53148}" destId="{E2474189-F063-4E53-9E36-340D8D59D4C4}" srcOrd="2" destOrd="0" presId="urn:microsoft.com/office/officeart/2018/2/layout/IconVerticalSolidList"/>
    <dgm:cxn modelId="{D3768600-3595-4B0F-855D-D1C1728AE6AA}" type="presParOf" srcId="{E2474189-F063-4E53-9E36-340D8D59D4C4}" destId="{B6AA7EBE-7961-4DA1-A143-87605E8F3A56}" srcOrd="0" destOrd="0" presId="urn:microsoft.com/office/officeart/2018/2/layout/IconVerticalSolidList"/>
    <dgm:cxn modelId="{73E5CE47-2307-4F13-84ED-68F37AC04CE2}" type="presParOf" srcId="{E2474189-F063-4E53-9E36-340D8D59D4C4}" destId="{918FD9C5-FA99-4853-A4E8-1DC28B09BD0D}" srcOrd="1" destOrd="0" presId="urn:microsoft.com/office/officeart/2018/2/layout/IconVerticalSolidList"/>
    <dgm:cxn modelId="{66F9D4BB-86CC-49B5-B5A3-C26405FF8FE1}" type="presParOf" srcId="{E2474189-F063-4E53-9E36-340D8D59D4C4}" destId="{2FD1331D-0B43-4B1D-9E19-BAE696D0E42E}" srcOrd="2" destOrd="0" presId="urn:microsoft.com/office/officeart/2018/2/layout/IconVerticalSolidList"/>
    <dgm:cxn modelId="{3B90A587-ACA6-4F56-B372-25252948D504}" type="presParOf" srcId="{E2474189-F063-4E53-9E36-340D8D59D4C4}" destId="{20D398AE-F51B-4FA1-A09B-39F528EC7D01}" srcOrd="3" destOrd="0" presId="urn:microsoft.com/office/officeart/2018/2/layout/IconVerticalSolidList"/>
    <dgm:cxn modelId="{4E184B66-638C-4314-ACAE-27D9A1317741}" type="presParOf" srcId="{E2474189-F063-4E53-9E36-340D8D59D4C4}" destId="{816AEFD3-FE52-4B92-AE54-0BDDBC8AAA3F}" srcOrd="4" destOrd="0" presId="urn:microsoft.com/office/officeart/2018/2/layout/IconVerticalSolidList"/>
    <dgm:cxn modelId="{7D83C320-320F-49E0-A0F7-54F1D41FD3F5}" type="presParOf" srcId="{E70802FB-8059-4793-BAFA-2733D0B53148}" destId="{B059C8B2-A6D2-4AE3-89D4-F4FE6DB60C34}" srcOrd="3" destOrd="0" presId="urn:microsoft.com/office/officeart/2018/2/layout/IconVerticalSolidList"/>
    <dgm:cxn modelId="{B3D73243-65B7-4771-B2DD-939E0948852A}" type="presParOf" srcId="{E70802FB-8059-4793-BAFA-2733D0B53148}" destId="{4E7FD9A0-F1CC-4566-8CB8-11CB68B99135}" srcOrd="4" destOrd="0" presId="urn:microsoft.com/office/officeart/2018/2/layout/IconVerticalSolidList"/>
    <dgm:cxn modelId="{E8154DD3-635C-4E7E-A9FF-AE5011A832C7}" type="presParOf" srcId="{4E7FD9A0-F1CC-4566-8CB8-11CB68B99135}" destId="{02CF6861-C9F8-4B78-8FCC-2ABA360109E0}" srcOrd="0" destOrd="0" presId="urn:microsoft.com/office/officeart/2018/2/layout/IconVerticalSolidList"/>
    <dgm:cxn modelId="{0066D4A0-6E21-4B3D-AF04-DFCC3B9B24B9}" type="presParOf" srcId="{4E7FD9A0-F1CC-4566-8CB8-11CB68B99135}" destId="{513A8350-27B6-4879-B777-016E22E1E206}" srcOrd="1" destOrd="0" presId="urn:microsoft.com/office/officeart/2018/2/layout/IconVerticalSolidList"/>
    <dgm:cxn modelId="{DDAC6E98-8505-47EB-A85B-9C3757945C40}" type="presParOf" srcId="{4E7FD9A0-F1CC-4566-8CB8-11CB68B99135}" destId="{D765D32C-6B6D-46F4-9B54-9D2029E00787}" srcOrd="2" destOrd="0" presId="urn:microsoft.com/office/officeart/2018/2/layout/IconVerticalSolidList"/>
    <dgm:cxn modelId="{8BB4CA92-9130-4E76-A694-B357003E8A06}" type="presParOf" srcId="{4E7FD9A0-F1CC-4566-8CB8-11CB68B99135}" destId="{F0179CFE-95DC-4F20-9CCA-BB44CE6B2D60}" srcOrd="3" destOrd="0" presId="urn:microsoft.com/office/officeart/2018/2/layout/IconVerticalSolidList"/>
    <dgm:cxn modelId="{8842B9E8-86BB-42AB-A57B-0612A3980B2B}" type="presParOf" srcId="{4E7FD9A0-F1CC-4566-8CB8-11CB68B99135}" destId="{A865CEAC-727B-4559-A68E-DFBB839D0B7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2880AE-7AAB-4235-9380-5AF6487E496A}"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B7BE96A4-EB2F-4F8C-97BC-F013C5942F13}">
      <dgm:prSet/>
      <dgm:spPr/>
      <dgm:t>
        <a:bodyPr/>
        <a:lstStyle/>
        <a:p>
          <a:r>
            <a:rPr lang="en-US"/>
            <a:t>A student’s </a:t>
          </a:r>
          <a:r>
            <a:rPr lang="en-US" b="1" i="1"/>
            <a:t>prior knowledge</a:t>
          </a:r>
          <a:r>
            <a:rPr lang="en-US"/>
            <a:t> can either help or hinder learning</a:t>
          </a:r>
        </a:p>
      </dgm:t>
    </dgm:pt>
    <dgm:pt modelId="{52011CD6-5029-421B-A969-EA102A5DEF34}" type="parTrans" cxnId="{DA192ED4-A3F7-43A4-88E7-238BAEAD5989}">
      <dgm:prSet/>
      <dgm:spPr/>
      <dgm:t>
        <a:bodyPr/>
        <a:lstStyle/>
        <a:p>
          <a:endParaRPr lang="en-US"/>
        </a:p>
      </dgm:t>
    </dgm:pt>
    <dgm:pt modelId="{0C885635-49AD-45E4-8913-175C6F596F59}" type="sibTrans" cxnId="{DA192ED4-A3F7-43A4-88E7-238BAEAD5989}">
      <dgm:prSet/>
      <dgm:spPr/>
      <dgm:t>
        <a:bodyPr/>
        <a:lstStyle/>
        <a:p>
          <a:endParaRPr lang="en-US"/>
        </a:p>
      </dgm:t>
    </dgm:pt>
    <dgm:pt modelId="{3B1A9ED4-2AB6-4DEC-B269-7CDF8FAFAA81}">
      <dgm:prSet/>
      <dgm:spPr/>
      <dgm:t>
        <a:bodyPr/>
        <a:lstStyle/>
        <a:p>
          <a:r>
            <a:rPr lang="en-US"/>
            <a:t>How a student </a:t>
          </a:r>
          <a:r>
            <a:rPr lang="en-US" b="1" i="1"/>
            <a:t>organizes knowledge</a:t>
          </a:r>
          <a:r>
            <a:rPr lang="en-US"/>
            <a:t> influences how s/he learns and applies what s/he knows</a:t>
          </a:r>
        </a:p>
      </dgm:t>
    </dgm:pt>
    <dgm:pt modelId="{9693C601-DE8F-422B-8190-1C81C2D8B6A1}" type="parTrans" cxnId="{1D6283DD-5A47-4E12-A531-8CD7B2BE136D}">
      <dgm:prSet/>
      <dgm:spPr/>
      <dgm:t>
        <a:bodyPr/>
        <a:lstStyle/>
        <a:p>
          <a:endParaRPr lang="en-US"/>
        </a:p>
      </dgm:t>
    </dgm:pt>
    <dgm:pt modelId="{B6A486C2-964B-457E-973B-543EBB55F41C}" type="sibTrans" cxnId="{1D6283DD-5A47-4E12-A531-8CD7B2BE136D}">
      <dgm:prSet/>
      <dgm:spPr/>
      <dgm:t>
        <a:bodyPr/>
        <a:lstStyle/>
        <a:p>
          <a:endParaRPr lang="en-US"/>
        </a:p>
      </dgm:t>
    </dgm:pt>
    <dgm:pt modelId="{EC28FAB5-6637-4152-B210-8289FA4CB126}">
      <dgm:prSet/>
      <dgm:spPr/>
      <dgm:t>
        <a:bodyPr/>
        <a:lstStyle/>
        <a:p>
          <a:r>
            <a:rPr lang="en-US"/>
            <a:t>A student’s </a:t>
          </a:r>
          <a:r>
            <a:rPr lang="en-US" b="1" i="1"/>
            <a:t>motivation</a:t>
          </a:r>
          <a:r>
            <a:rPr lang="en-US"/>
            <a:t> determines, directs, and sustains what s/he does to learn</a:t>
          </a:r>
        </a:p>
      </dgm:t>
    </dgm:pt>
    <dgm:pt modelId="{D5E6EEB5-0B22-4B42-A658-4774AD1F7E79}" type="parTrans" cxnId="{D5D92AF6-D17B-456A-8264-55021E6DFC47}">
      <dgm:prSet/>
      <dgm:spPr/>
      <dgm:t>
        <a:bodyPr/>
        <a:lstStyle/>
        <a:p>
          <a:endParaRPr lang="en-US"/>
        </a:p>
      </dgm:t>
    </dgm:pt>
    <dgm:pt modelId="{47F0895C-2FCE-4DD2-B850-3CCA5AEF3B45}" type="sibTrans" cxnId="{D5D92AF6-D17B-456A-8264-55021E6DFC47}">
      <dgm:prSet/>
      <dgm:spPr/>
      <dgm:t>
        <a:bodyPr/>
        <a:lstStyle/>
        <a:p>
          <a:endParaRPr lang="en-US"/>
        </a:p>
      </dgm:t>
    </dgm:pt>
    <dgm:pt modelId="{FD99C95C-FB48-4028-A5EF-7E80C1348DCB}">
      <dgm:prSet/>
      <dgm:spPr/>
      <dgm:t>
        <a:bodyPr/>
        <a:lstStyle/>
        <a:p>
          <a:r>
            <a:rPr lang="en-US"/>
            <a:t>To develop </a:t>
          </a:r>
          <a:r>
            <a:rPr lang="en-US" b="1" i="1"/>
            <a:t>mastery</a:t>
          </a:r>
          <a:r>
            <a:rPr lang="en-US"/>
            <a:t>, a student must acquire component skills, practice integrating them, and know when to apply what they have learned</a:t>
          </a:r>
        </a:p>
      </dgm:t>
    </dgm:pt>
    <dgm:pt modelId="{BDC92766-C037-4035-B24A-979695C22548}" type="parTrans" cxnId="{F8890942-9235-47A2-B67A-C3E62E018C17}">
      <dgm:prSet/>
      <dgm:spPr/>
      <dgm:t>
        <a:bodyPr/>
        <a:lstStyle/>
        <a:p>
          <a:endParaRPr lang="en-US"/>
        </a:p>
      </dgm:t>
    </dgm:pt>
    <dgm:pt modelId="{A6362BC0-E86C-47DF-83FA-B750AAED216C}" type="sibTrans" cxnId="{F8890942-9235-47A2-B67A-C3E62E018C17}">
      <dgm:prSet/>
      <dgm:spPr/>
      <dgm:t>
        <a:bodyPr/>
        <a:lstStyle/>
        <a:p>
          <a:endParaRPr lang="en-US"/>
        </a:p>
      </dgm:t>
    </dgm:pt>
    <dgm:pt modelId="{E5719953-C5EF-4523-A3BD-25F8CC43217D}">
      <dgm:prSet/>
      <dgm:spPr/>
      <dgm:t>
        <a:bodyPr/>
        <a:lstStyle/>
        <a:p>
          <a:r>
            <a:rPr lang="en-US"/>
            <a:t>Goal-directed </a:t>
          </a:r>
          <a:r>
            <a:rPr lang="en-US" b="1" i="1"/>
            <a:t>practice </a:t>
          </a:r>
          <a:r>
            <a:rPr lang="en-US"/>
            <a:t>coupled with </a:t>
          </a:r>
          <a:r>
            <a:rPr lang="en-US" b="1" i="1"/>
            <a:t>targeted feedback</a:t>
          </a:r>
          <a:r>
            <a:rPr lang="en-US"/>
            <a:t> enhances the quality of a student’s learning</a:t>
          </a:r>
        </a:p>
      </dgm:t>
    </dgm:pt>
    <dgm:pt modelId="{2A94CDCF-FB75-465D-8CF1-EB6D3EB55527}" type="parTrans" cxnId="{26222CD5-16F5-4BF8-9982-3C6D8C734AC4}">
      <dgm:prSet/>
      <dgm:spPr/>
      <dgm:t>
        <a:bodyPr/>
        <a:lstStyle/>
        <a:p>
          <a:endParaRPr lang="en-US"/>
        </a:p>
      </dgm:t>
    </dgm:pt>
    <dgm:pt modelId="{1D203AAA-8A88-43B8-ACE3-FA828C05BB6F}" type="sibTrans" cxnId="{26222CD5-16F5-4BF8-9982-3C6D8C734AC4}">
      <dgm:prSet/>
      <dgm:spPr/>
      <dgm:t>
        <a:bodyPr/>
        <a:lstStyle/>
        <a:p>
          <a:endParaRPr lang="en-US"/>
        </a:p>
      </dgm:t>
    </dgm:pt>
    <dgm:pt modelId="{2686B87E-70D7-46D9-8A11-E3A7A3B4834C}">
      <dgm:prSet/>
      <dgm:spPr/>
      <dgm:t>
        <a:bodyPr/>
        <a:lstStyle/>
        <a:p>
          <a:r>
            <a:rPr lang="en-US"/>
            <a:t>A students’ current level of </a:t>
          </a:r>
          <a:r>
            <a:rPr lang="en-US" b="1" i="1"/>
            <a:t>development</a:t>
          </a:r>
          <a:r>
            <a:rPr lang="en-US"/>
            <a:t> interacts with the social, emotional, and </a:t>
          </a:r>
          <a:r>
            <a:rPr lang="en-US" b="1" i="1"/>
            <a:t>intellectual climate </a:t>
          </a:r>
          <a:r>
            <a:rPr lang="en-US"/>
            <a:t>of the course to impact learning. </a:t>
          </a:r>
        </a:p>
      </dgm:t>
    </dgm:pt>
    <dgm:pt modelId="{2A981698-BC4D-4330-9990-5BB5A441B0DA}" type="parTrans" cxnId="{77A6569A-F14F-4DA2-8426-C93E2642F0AC}">
      <dgm:prSet/>
      <dgm:spPr/>
      <dgm:t>
        <a:bodyPr/>
        <a:lstStyle/>
        <a:p>
          <a:endParaRPr lang="en-US"/>
        </a:p>
      </dgm:t>
    </dgm:pt>
    <dgm:pt modelId="{86DD7767-2A9E-4AE5-A571-D3AD9260D073}" type="sibTrans" cxnId="{77A6569A-F14F-4DA2-8426-C93E2642F0AC}">
      <dgm:prSet/>
      <dgm:spPr/>
      <dgm:t>
        <a:bodyPr/>
        <a:lstStyle/>
        <a:p>
          <a:endParaRPr lang="en-US"/>
        </a:p>
      </dgm:t>
    </dgm:pt>
    <dgm:pt modelId="{3771DF4B-626B-40E6-973B-33B30D43A866}">
      <dgm:prSet/>
      <dgm:spPr/>
      <dgm:t>
        <a:bodyPr/>
        <a:lstStyle/>
        <a:p>
          <a:r>
            <a:rPr lang="en-US"/>
            <a:t>To become a </a:t>
          </a:r>
          <a:r>
            <a:rPr lang="en-US" b="1" i="1"/>
            <a:t>self-directed learner</a:t>
          </a:r>
          <a:r>
            <a:rPr lang="en-US"/>
            <a:t>, a student must learn to monitor and adjust his/her approaches to learning.</a:t>
          </a:r>
        </a:p>
      </dgm:t>
    </dgm:pt>
    <dgm:pt modelId="{A7DF2375-B55B-42B6-8065-2686F963B71E}" type="parTrans" cxnId="{A44D0137-3CB6-4E9B-BE6F-2716A4C97037}">
      <dgm:prSet/>
      <dgm:spPr/>
      <dgm:t>
        <a:bodyPr/>
        <a:lstStyle/>
        <a:p>
          <a:endParaRPr lang="en-US"/>
        </a:p>
      </dgm:t>
    </dgm:pt>
    <dgm:pt modelId="{D132F0CE-D21D-419B-B7E5-E098D8168019}" type="sibTrans" cxnId="{A44D0137-3CB6-4E9B-BE6F-2716A4C97037}">
      <dgm:prSet/>
      <dgm:spPr/>
      <dgm:t>
        <a:bodyPr/>
        <a:lstStyle/>
        <a:p>
          <a:endParaRPr lang="en-US"/>
        </a:p>
      </dgm:t>
    </dgm:pt>
    <dgm:pt modelId="{45900F17-00C8-4F73-A660-09C14E8972E1}" type="pres">
      <dgm:prSet presAssocID="{932880AE-7AAB-4235-9380-5AF6487E496A}" presName="diagram" presStyleCnt="0">
        <dgm:presLayoutVars>
          <dgm:dir/>
          <dgm:resizeHandles val="exact"/>
        </dgm:presLayoutVars>
      </dgm:prSet>
      <dgm:spPr/>
    </dgm:pt>
    <dgm:pt modelId="{5A3E19F8-2564-4E9C-8E4B-3260299E1DAE}" type="pres">
      <dgm:prSet presAssocID="{B7BE96A4-EB2F-4F8C-97BC-F013C5942F13}" presName="node" presStyleLbl="node1" presStyleIdx="0" presStyleCnt="7">
        <dgm:presLayoutVars>
          <dgm:bulletEnabled val="1"/>
        </dgm:presLayoutVars>
      </dgm:prSet>
      <dgm:spPr/>
    </dgm:pt>
    <dgm:pt modelId="{61BA2C81-9DD6-437A-AACC-8C9686FDBFE4}" type="pres">
      <dgm:prSet presAssocID="{0C885635-49AD-45E4-8913-175C6F596F59}" presName="sibTrans" presStyleCnt="0"/>
      <dgm:spPr/>
    </dgm:pt>
    <dgm:pt modelId="{58FFDD54-AA72-4960-A7C0-A527EA728D3A}" type="pres">
      <dgm:prSet presAssocID="{3B1A9ED4-2AB6-4DEC-B269-7CDF8FAFAA81}" presName="node" presStyleLbl="node1" presStyleIdx="1" presStyleCnt="7">
        <dgm:presLayoutVars>
          <dgm:bulletEnabled val="1"/>
        </dgm:presLayoutVars>
      </dgm:prSet>
      <dgm:spPr/>
    </dgm:pt>
    <dgm:pt modelId="{350D251A-B969-4077-A6AA-C2AD816EE725}" type="pres">
      <dgm:prSet presAssocID="{B6A486C2-964B-457E-973B-543EBB55F41C}" presName="sibTrans" presStyleCnt="0"/>
      <dgm:spPr/>
    </dgm:pt>
    <dgm:pt modelId="{E74761AF-3CC3-4882-B92E-859D0EF12A20}" type="pres">
      <dgm:prSet presAssocID="{EC28FAB5-6637-4152-B210-8289FA4CB126}" presName="node" presStyleLbl="node1" presStyleIdx="2" presStyleCnt="7">
        <dgm:presLayoutVars>
          <dgm:bulletEnabled val="1"/>
        </dgm:presLayoutVars>
      </dgm:prSet>
      <dgm:spPr/>
    </dgm:pt>
    <dgm:pt modelId="{7259325F-2AA7-4AD3-B00C-C4DAF715F124}" type="pres">
      <dgm:prSet presAssocID="{47F0895C-2FCE-4DD2-B850-3CCA5AEF3B45}" presName="sibTrans" presStyleCnt="0"/>
      <dgm:spPr/>
    </dgm:pt>
    <dgm:pt modelId="{FD1E6C56-FD9C-4AB0-999C-E9CD022F56B2}" type="pres">
      <dgm:prSet presAssocID="{FD99C95C-FB48-4028-A5EF-7E80C1348DCB}" presName="node" presStyleLbl="node1" presStyleIdx="3" presStyleCnt="7">
        <dgm:presLayoutVars>
          <dgm:bulletEnabled val="1"/>
        </dgm:presLayoutVars>
      </dgm:prSet>
      <dgm:spPr/>
    </dgm:pt>
    <dgm:pt modelId="{76BEAF03-A222-4195-B716-03055A036608}" type="pres">
      <dgm:prSet presAssocID="{A6362BC0-E86C-47DF-83FA-B750AAED216C}" presName="sibTrans" presStyleCnt="0"/>
      <dgm:spPr/>
    </dgm:pt>
    <dgm:pt modelId="{8A2C5195-561F-4D19-81C4-86E39C97888E}" type="pres">
      <dgm:prSet presAssocID="{E5719953-C5EF-4523-A3BD-25F8CC43217D}" presName="node" presStyleLbl="node1" presStyleIdx="4" presStyleCnt="7">
        <dgm:presLayoutVars>
          <dgm:bulletEnabled val="1"/>
        </dgm:presLayoutVars>
      </dgm:prSet>
      <dgm:spPr/>
    </dgm:pt>
    <dgm:pt modelId="{CBD293B7-5B32-423C-975C-C6E0A267D77E}" type="pres">
      <dgm:prSet presAssocID="{1D203AAA-8A88-43B8-ACE3-FA828C05BB6F}" presName="sibTrans" presStyleCnt="0"/>
      <dgm:spPr/>
    </dgm:pt>
    <dgm:pt modelId="{EB6BAB6A-EDFB-4E9E-AD8E-7C0A18CB7B6E}" type="pres">
      <dgm:prSet presAssocID="{2686B87E-70D7-46D9-8A11-E3A7A3B4834C}" presName="node" presStyleLbl="node1" presStyleIdx="5" presStyleCnt="7">
        <dgm:presLayoutVars>
          <dgm:bulletEnabled val="1"/>
        </dgm:presLayoutVars>
      </dgm:prSet>
      <dgm:spPr/>
    </dgm:pt>
    <dgm:pt modelId="{EF9D994B-CD8D-4479-880F-7270BEA67BD0}" type="pres">
      <dgm:prSet presAssocID="{86DD7767-2A9E-4AE5-A571-D3AD9260D073}" presName="sibTrans" presStyleCnt="0"/>
      <dgm:spPr/>
    </dgm:pt>
    <dgm:pt modelId="{F9B11FC2-D027-484D-B8E2-60B2D38834CF}" type="pres">
      <dgm:prSet presAssocID="{3771DF4B-626B-40E6-973B-33B30D43A866}" presName="node" presStyleLbl="node1" presStyleIdx="6" presStyleCnt="7">
        <dgm:presLayoutVars>
          <dgm:bulletEnabled val="1"/>
        </dgm:presLayoutVars>
      </dgm:prSet>
      <dgm:spPr/>
    </dgm:pt>
  </dgm:ptLst>
  <dgm:cxnLst>
    <dgm:cxn modelId="{A4F7C003-1CE3-4711-B6D6-6435B0FDC6B6}" type="presOf" srcId="{3B1A9ED4-2AB6-4DEC-B269-7CDF8FAFAA81}" destId="{58FFDD54-AA72-4960-A7C0-A527EA728D3A}" srcOrd="0" destOrd="0" presId="urn:microsoft.com/office/officeart/2005/8/layout/default"/>
    <dgm:cxn modelId="{B69B5236-D36B-420D-9577-6E1219ADC25A}" type="presOf" srcId="{2686B87E-70D7-46D9-8A11-E3A7A3B4834C}" destId="{EB6BAB6A-EDFB-4E9E-AD8E-7C0A18CB7B6E}" srcOrd="0" destOrd="0" presId="urn:microsoft.com/office/officeart/2005/8/layout/default"/>
    <dgm:cxn modelId="{A44D0137-3CB6-4E9B-BE6F-2716A4C97037}" srcId="{932880AE-7AAB-4235-9380-5AF6487E496A}" destId="{3771DF4B-626B-40E6-973B-33B30D43A866}" srcOrd="6" destOrd="0" parTransId="{A7DF2375-B55B-42B6-8065-2686F963B71E}" sibTransId="{D132F0CE-D21D-419B-B7E5-E098D8168019}"/>
    <dgm:cxn modelId="{F8890942-9235-47A2-B67A-C3E62E018C17}" srcId="{932880AE-7AAB-4235-9380-5AF6487E496A}" destId="{FD99C95C-FB48-4028-A5EF-7E80C1348DCB}" srcOrd="3" destOrd="0" parTransId="{BDC92766-C037-4035-B24A-979695C22548}" sibTransId="{A6362BC0-E86C-47DF-83FA-B750AAED216C}"/>
    <dgm:cxn modelId="{0D92A94E-9290-45C9-9FEF-3A2AF6637CD3}" type="presOf" srcId="{EC28FAB5-6637-4152-B210-8289FA4CB126}" destId="{E74761AF-3CC3-4882-B92E-859D0EF12A20}" srcOrd="0" destOrd="0" presId="urn:microsoft.com/office/officeart/2005/8/layout/default"/>
    <dgm:cxn modelId="{77A6569A-F14F-4DA2-8426-C93E2642F0AC}" srcId="{932880AE-7AAB-4235-9380-5AF6487E496A}" destId="{2686B87E-70D7-46D9-8A11-E3A7A3B4834C}" srcOrd="5" destOrd="0" parTransId="{2A981698-BC4D-4330-9990-5BB5A441B0DA}" sibTransId="{86DD7767-2A9E-4AE5-A571-D3AD9260D073}"/>
    <dgm:cxn modelId="{FE5F3FB1-7923-488B-8A52-4FBA5260E8AA}" type="presOf" srcId="{932880AE-7AAB-4235-9380-5AF6487E496A}" destId="{45900F17-00C8-4F73-A660-09C14E8972E1}" srcOrd="0" destOrd="0" presId="urn:microsoft.com/office/officeart/2005/8/layout/default"/>
    <dgm:cxn modelId="{619163D1-876A-4592-A0EA-FE0D82F5F089}" type="presOf" srcId="{E5719953-C5EF-4523-A3BD-25F8CC43217D}" destId="{8A2C5195-561F-4D19-81C4-86E39C97888E}" srcOrd="0" destOrd="0" presId="urn:microsoft.com/office/officeart/2005/8/layout/default"/>
    <dgm:cxn modelId="{DA192ED4-A3F7-43A4-88E7-238BAEAD5989}" srcId="{932880AE-7AAB-4235-9380-5AF6487E496A}" destId="{B7BE96A4-EB2F-4F8C-97BC-F013C5942F13}" srcOrd="0" destOrd="0" parTransId="{52011CD6-5029-421B-A969-EA102A5DEF34}" sibTransId="{0C885635-49AD-45E4-8913-175C6F596F59}"/>
    <dgm:cxn modelId="{26222CD5-16F5-4BF8-9982-3C6D8C734AC4}" srcId="{932880AE-7AAB-4235-9380-5AF6487E496A}" destId="{E5719953-C5EF-4523-A3BD-25F8CC43217D}" srcOrd="4" destOrd="0" parTransId="{2A94CDCF-FB75-465D-8CF1-EB6D3EB55527}" sibTransId="{1D203AAA-8A88-43B8-ACE3-FA828C05BB6F}"/>
    <dgm:cxn modelId="{DD95A7DC-2A18-459A-979D-63EFE29A260F}" type="presOf" srcId="{3771DF4B-626B-40E6-973B-33B30D43A866}" destId="{F9B11FC2-D027-484D-B8E2-60B2D38834CF}" srcOrd="0" destOrd="0" presId="urn:microsoft.com/office/officeart/2005/8/layout/default"/>
    <dgm:cxn modelId="{1D6283DD-5A47-4E12-A531-8CD7B2BE136D}" srcId="{932880AE-7AAB-4235-9380-5AF6487E496A}" destId="{3B1A9ED4-2AB6-4DEC-B269-7CDF8FAFAA81}" srcOrd="1" destOrd="0" parTransId="{9693C601-DE8F-422B-8190-1C81C2D8B6A1}" sibTransId="{B6A486C2-964B-457E-973B-543EBB55F41C}"/>
    <dgm:cxn modelId="{18BACCF1-496C-4B82-928E-6EA175E9BA08}" type="presOf" srcId="{FD99C95C-FB48-4028-A5EF-7E80C1348DCB}" destId="{FD1E6C56-FD9C-4AB0-999C-E9CD022F56B2}" srcOrd="0" destOrd="0" presId="urn:microsoft.com/office/officeart/2005/8/layout/default"/>
    <dgm:cxn modelId="{D5D92AF6-D17B-456A-8264-55021E6DFC47}" srcId="{932880AE-7AAB-4235-9380-5AF6487E496A}" destId="{EC28FAB5-6637-4152-B210-8289FA4CB126}" srcOrd="2" destOrd="0" parTransId="{D5E6EEB5-0B22-4B42-A658-4774AD1F7E79}" sibTransId="{47F0895C-2FCE-4DD2-B850-3CCA5AEF3B45}"/>
    <dgm:cxn modelId="{0157BBF7-6C75-4BE7-8DBE-D7324C78AE7C}" type="presOf" srcId="{B7BE96A4-EB2F-4F8C-97BC-F013C5942F13}" destId="{5A3E19F8-2564-4E9C-8E4B-3260299E1DAE}" srcOrd="0" destOrd="0" presId="urn:microsoft.com/office/officeart/2005/8/layout/default"/>
    <dgm:cxn modelId="{EEAA6B3E-91F0-4CAF-833D-93CF8E7E92A1}" type="presParOf" srcId="{45900F17-00C8-4F73-A660-09C14E8972E1}" destId="{5A3E19F8-2564-4E9C-8E4B-3260299E1DAE}" srcOrd="0" destOrd="0" presId="urn:microsoft.com/office/officeart/2005/8/layout/default"/>
    <dgm:cxn modelId="{E3EC42C5-98E5-45EC-BA03-08A7DF0511D5}" type="presParOf" srcId="{45900F17-00C8-4F73-A660-09C14E8972E1}" destId="{61BA2C81-9DD6-437A-AACC-8C9686FDBFE4}" srcOrd="1" destOrd="0" presId="urn:microsoft.com/office/officeart/2005/8/layout/default"/>
    <dgm:cxn modelId="{51210EAE-82A7-4302-B881-528E23B25F2C}" type="presParOf" srcId="{45900F17-00C8-4F73-A660-09C14E8972E1}" destId="{58FFDD54-AA72-4960-A7C0-A527EA728D3A}" srcOrd="2" destOrd="0" presId="urn:microsoft.com/office/officeart/2005/8/layout/default"/>
    <dgm:cxn modelId="{E1581454-BB22-4F7B-83F5-9FA009A0DD2C}" type="presParOf" srcId="{45900F17-00C8-4F73-A660-09C14E8972E1}" destId="{350D251A-B969-4077-A6AA-C2AD816EE725}" srcOrd="3" destOrd="0" presId="urn:microsoft.com/office/officeart/2005/8/layout/default"/>
    <dgm:cxn modelId="{2B70A74E-BD6D-47E2-8AA5-F9057ED148C3}" type="presParOf" srcId="{45900F17-00C8-4F73-A660-09C14E8972E1}" destId="{E74761AF-3CC3-4882-B92E-859D0EF12A20}" srcOrd="4" destOrd="0" presId="urn:microsoft.com/office/officeart/2005/8/layout/default"/>
    <dgm:cxn modelId="{469C3684-4B34-412D-A4E0-0F298DEC8789}" type="presParOf" srcId="{45900F17-00C8-4F73-A660-09C14E8972E1}" destId="{7259325F-2AA7-4AD3-B00C-C4DAF715F124}" srcOrd="5" destOrd="0" presId="urn:microsoft.com/office/officeart/2005/8/layout/default"/>
    <dgm:cxn modelId="{9EF16D47-CA7C-4C51-AE3C-97DF09C98B6D}" type="presParOf" srcId="{45900F17-00C8-4F73-A660-09C14E8972E1}" destId="{FD1E6C56-FD9C-4AB0-999C-E9CD022F56B2}" srcOrd="6" destOrd="0" presId="urn:microsoft.com/office/officeart/2005/8/layout/default"/>
    <dgm:cxn modelId="{2007EC1D-7B56-4A6F-BF62-A10A15F08CFF}" type="presParOf" srcId="{45900F17-00C8-4F73-A660-09C14E8972E1}" destId="{76BEAF03-A222-4195-B716-03055A036608}" srcOrd="7" destOrd="0" presId="urn:microsoft.com/office/officeart/2005/8/layout/default"/>
    <dgm:cxn modelId="{0DF72268-3AF9-41A1-96C9-57961DF8F48D}" type="presParOf" srcId="{45900F17-00C8-4F73-A660-09C14E8972E1}" destId="{8A2C5195-561F-4D19-81C4-86E39C97888E}" srcOrd="8" destOrd="0" presId="urn:microsoft.com/office/officeart/2005/8/layout/default"/>
    <dgm:cxn modelId="{7B5F0707-125E-4B21-AEE6-C8E440171F9D}" type="presParOf" srcId="{45900F17-00C8-4F73-A660-09C14E8972E1}" destId="{CBD293B7-5B32-423C-975C-C6E0A267D77E}" srcOrd="9" destOrd="0" presId="urn:microsoft.com/office/officeart/2005/8/layout/default"/>
    <dgm:cxn modelId="{8B07E847-9F2F-4DE8-97E2-06F13FAF5069}" type="presParOf" srcId="{45900F17-00C8-4F73-A660-09C14E8972E1}" destId="{EB6BAB6A-EDFB-4E9E-AD8E-7C0A18CB7B6E}" srcOrd="10" destOrd="0" presId="urn:microsoft.com/office/officeart/2005/8/layout/default"/>
    <dgm:cxn modelId="{97329CC6-3E21-4D59-B064-388F9675BEDA}" type="presParOf" srcId="{45900F17-00C8-4F73-A660-09C14E8972E1}" destId="{EF9D994B-CD8D-4479-880F-7270BEA67BD0}" srcOrd="11" destOrd="0" presId="urn:microsoft.com/office/officeart/2005/8/layout/default"/>
    <dgm:cxn modelId="{26F3B7D0-F17B-4595-9937-418C181DCFEC}" type="presParOf" srcId="{45900F17-00C8-4F73-A660-09C14E8972E1}" destId="{F9B11FC2-D027-484D-B8E2-60B2D38834C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D62D59-7796-49C2-9CE9-36BD99E31BDF}"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67AF528C-D061-4DCE-8406-6295FDB40C30}">
      <dgm:prSet/>
      <dgm:spPr/>
      <dgm:t>
        <a:bodyPr/>
        <a:lstStyle/>
        <a:p>
          <a:r>
            <a:rPr lang="en-US"/>
            <a:t>Adaptive learning platforms</a:t>
          </a:r>
        </a:p>
      </dgm:t>
    </dgm:pt>
    <dgm:pt modelId="{19870722-E5D4-4312-BD47-640F697D28B8}" type="parTrans" cxnId="{DECE19CC-F018-4393-A22C-80AB47345C1D}">
      <dgm:prSet/>
      <dgm:spPr/>
      <dgm:t>
        <a:bodyPr/>
        <a:lstStyle/>
        <a:p>
          <a:endParaRPr lang="en-US"/>
        </a:p>
      </dgm:t>
    </dgm:pt>
    <dgm:pt modelId="{8668E2DF-8D8B-4911-9716-3722DE7FD613}" type="sibTrans" cxnId="{DECE19CC-F018-4393-A22C-80AB47345C1D}">
      <dgm:prSet/>
      <dgm:spPr/>
      <dgm:t>
        <a:bodyPr/>
        <a:lstStyle/>
        <a:p>
          <a:endParaRPr lang="en-US"/>
        </a:p>
      </dgm:t>
    </dgm:pt>
    <dgm:pt modelId="{01457EBC-E8B9-470D-ABEB-504D20275FBB}">
      <dgm:prSet/>
      <dgm:spPr/>
      <dgm:t>
        <a:bodyPr/>
        <a:lstStyle/>
        <a:p>
          <a:r>
            <a:rPr lang="en-US"/>
            <a:t>Audience response systems</a:t>
          </a:r>
        </a:p>
      </dgm:t>
    </dgm:pt>
    <dgm:pt modelId="{3E306FA2-EB78-449F-A73A-7206FB76E43E}" type="parTrans" cxnId="{FC8F9845-7728-4E18-8108-00374BCFD2B9}">
      <dgm:prSet/>
      <dgm:spPr/>
      <dgm:t>
        <a:bodyPr/>
        <a:lstStyle/>
        <a:p>
          <a:endParaRPr lang="en-US"/>
        </a:p>
      </dgm:t>
    </dgm:pt>
    <dgm:pt modelId="{EB3E5B15-C675-4414-8014-B61B6E9015FD}" type="sibTrans" cxnId="{FC8F9845-7728-4E18-8108-00374BCFD2B9}">
      <dgm:prSet/>
      <dgm:spPr/>
      <dgm:t>
        <a:bodyPr/>
        <a:lstStyle/>
        <a:p>
          <a:endParaRPr lang="en-US"/>
        </a:p>
      </dgm:t>
    </dgm:pt>
    <dgm:pt modelId="{FC908966-3A8F-4789-AC2B-305D2FB26410}">
      <dgm:prSet/>
      <dgm:spPr/>
      <dgm:t>
        <a:bodyPr/>
        <a:lstStyle/>
        <a:p>
          <a:r>
            <a:rPr lang="en-US"/>
            <a:t>Simulations</a:t>
          </a:r>
        </a:p>
      </dgm:t>
    </dgm:pt>
    <dgm:pt modelId="{D9401678-2E71-41D5-89C1-DC28480A574C}" type="parTrans" cxnId="{2A4EABB0-71D9-4004-84C8-4846549C3984}">
      <dgm:prSet/>
      <dgm:spPr/>
      <dgm:t>
        <a:bodyPr/>
        <a:lstStyle/>
        <a:p>
          <a:endParaRPr lang="en-US"/>
        </a:p>
      </dgm:t>
    </dgm:pt>
    <dgm:pt modelId="{9C582257-87A6-4812-A9F7-CE3CCED7DA81}" type="sibTrans" cxnId="{2A4EABB0-71D9-4004-84C8-4846549C3984}">
      <dgm:prSet/>
      <dgm:spPr/>
      <dgm:t>
        <a:bodyPr/>
        <a:lstStyle/>
        <a:p>
          <a:endParaRPr lang="en-US"/>
        </a:p>
      </dgm:t>
    </dgm:pt>
    <dgm:pt modelId="{F067C871-3388-492F-92CA-43D3D4874B8A}">
      <dgm:prSet/>
      <dgm:spPr/>
      <dgm:t>
        <a:bodyPr/>
        <a:lstStyle/>
        <a:p>
          <a:r>
            <a:rPr lang="en-US"/>
            <a:t>Virtual reality/AI (Artificial Intelligence)</a:t>
          </a:r>
        </a:p>
      </dgm:t>
    </dgm:pt>
    <dgm:pt modelId="{F139C281-D0CB-4DAB-8F6F-A4683440B740}" type="parTrans" cxnId="{9475FD90-1857-48B0-993C-3390AA66CB90}">
      <dgm:prSet/>
      <dgm:spPr/>
      <dgm:t>
        <a:bodyPr/>
        <a:lstStyle/>
        <a:p>
          <a:endParaRPr lang="en-US"/>
        </a:p>
      </dgm:t>
    </dgm:pt>
    <dgm:pt modelId="{DB565985-35DB-4982-BF7C-17B3D2EEAEF6}" type="sibTrans" cxnId="{9475FD90-1857-48B0-993C-3390AA66CB90}">
      <dgm:prSet/>
      <dgm:spPr/>
      <dgm:t>
        <a:bodyPr/>
        <a:lstStyle/>
        <a:p>
          <a:endParaRPr lang="en-US"/>
        </a:p>
      </dgm:t>
    </dgm:pt>
    <dgm:pt modelId="{46064D12-7B44-4C03-A25E-155EE4E9418E}">
      <dgm:prSet/>
      <dgm:spPr/>
      <dgm:t>
        <a:bodyPr/>
        <a:lstStyle/>
        <a:p>
          <a:r>
            <a:rPr lang="en-US"/>
            <a:t>Collaboration tools – video conferencing, Google</a:t>
          </a:r>
        </a:p>
      </dgm:t>
    </dgm:pt>
    <dgm:pt modelId="{8ABA2FD8-76D1-4805-B6CF-5FB49A6372CC}" type="parTrans" cxnId="{BE2B3D95-6905-4AA3-B374-2A93B4ADDA71}">
      <dgm:prSet/>
      <dgm:spPr/>
      <dgm:t>
        <a:bodyPr/>
        <a:lstStyle/>
        <a:p>
          <a:endParaRPr lang="en-US"/>
        </a:p>
      </dgm:t>
    </dgm:pt>
    <dgm:pt modelId="{FECF77E9-99AC-4774-9493-E996510BA58B}" type="sibTrans" cxnId="{BE2B3D95-6905-4AA3-B374-2A93B4ADDA71}">
      <dgm:prSet/>
      <dgm:spPr/>
      <dgm:t>
        <a:bodyPr/>
        <a:lstStyle/>
        <a:p>
          <a:endParaRPr lang="en-US"/>
        </a:p>
      </dgm:t>
    </dgm:pt>
    <dgm:pt modelId="{D662A42B-FBF5-497B-97CB-1BBB2382FF11}">
      <dgm:prSet/>
      <dgm:spPr/>
      <dgm:t>
        <a:bodyPr/>
        <a:lstStyle/>
        <a:p>
          <a:r>
            <a:rPr lang="en-US"/>
            <a:t>Service learning </a:t>
          </a:r>
        </a:p>
      </dgm:t>
    </dgm:pt>
    <dgm:pt modelId="{46F8EA6D-2947-4727-8F5C-B92611CC4B75}" type="parTrans" cxnId="{89D35B69-A2AE-44C6-8632-7EC2CF0697B8}">
      <dgm:prSet/>
      <dgm:spPr/>
      <dgm:t>
        <a:bodyPr/>
        <a:lstStyle/>
        <a:p>
          <a:endParaRPr lang="en-US"/>
        </a:p>
      </dgm:t>
    </dgm:pt>
    <dgm:pt modelId="{71D62E0E-9DD0-4EFF-A097-035756154E7F}" type="sibTrans" cxnId="{89D35B69-A2AE-44C6-8632-7EC2CF0697B8}">
      <dgm:prSet/>
      <dgm:spPr/>
      <dgm:t>
        <a:bodyPr/>
        <a:lstStyle/>
        <a:p>
          <a:endParaRPr lang="en-US"/>
        </a:p>
      </dgm:t>
    </dgm:pt>
    <dgm:pt modelId="{634C6C23-7966-4583-BAF7-97FE2BE0314B}">
      <dgm:prSet/>
      <dgm:spPr/>
      <dgm:t>
        <a:bodyPr/>
        <a:lstStyle/>
        <a:p>
          <a:r>
            <a:rPr lang="en-US"/>
            <a:t>Community-based or action research projects </a:t>
          </a:r>
        </a:p>
      </dgm:t>
    </dgm:pt>
    <dgm:pt modelId="{59747A3B-2BAF-40C5-8436-D54F56A53066}" type="parTrans" cxnId="{CE8D2B4C-B4D8-4FC5-B27C-DD95B5811AD8}">
      <dgm:prSet/>
      <dgm:spPr/>
      <dgm:t>
        <a:bodyPr/>
        <a:lstStyle/>
        <a:p>
          <a:endParaRPr lang="en-US"/>
        </a:p>
      </dgm:t>
    </dgm:pt>
    <dgm:pt modelId="{8F14E23A-A89D-403D-B62E-681DE4030194}" type="sibTrans" cxnId="{CE8D2B4C-B4D8-4FC5-B27C-DD95B5811AD8}">
      <dgm:prSet/>
      <dgm:spPr/>
      <dgm:t>
        <a:bodyPr/>
        <a:lstStyle/>
        <a:p>
          <a:endParaRPr lang="en-US"/>
        </a:p>
      </dgm:t>
    </dgm:pt>
    <dgm:pt modelId="{4E61114E-5431-4B5E-A551-46FB03F7D0B3}">
      <dgm:prSet/>
      <dgm:spPr/>
      <dgm:t>
        <a:bodyPr/>
        <a:lstStyle/>
        <a:p>
          <a:r>
            <a:rPr lang="en-US"/>
            <a:t>(List is not exhaustive, new things keep emerging)</a:t>
          </a:r>
        </a:p>
      </dgm:t>
    </dgm:pt>
    <dgm:pt modelId="{C4EBA181-8DEA-46DB-ADE9-041776B46013}" type="parTrans" cxnId="{3F26DAE1-98A1-40B4-9443-40DF643C83E3}">
      <dgm:prSet/>
      <dgm:spPr/>
      <dgm:t>
        <a:bodyPr/>
        <a:lstStyle/>
        <a:p>
          <a:endParaRPr lang="en-US"/>
        </a:p>
      </dgm:t>
    </dgm:pt>
    <dgm:pt modelId="{0DB05CCA-CE43-4B53-BDBB-FDA9B442870C}" type="sibTrans" cxnId="{3F26DAE1-98A1-40B4-9443-40DF643C83E3}">
      <dgm:prSet/>
      <dgm:spPr/>
      <dgm:t>
        <a:bodyPr/>
        <a:lstStyle/>
        <a:p>
          <a:endParaRPr lang="en-US"/>
        </a:p>
      </dgm:t>
    </dgm:pt>
    <dgm:pt modelId="{2837C38B-095C-4019-8BC4-9D21A0BBFB97}" type="pres">
      <dgm:prSet presAssocID="{B0D62D59-7796-49C2-9CE9-36BD99E31BDF}" presName="root" presStyleCnt="0">
        <dgm:presLayoutVars>
          <dgm:dir/>
          <dgm:resizeHandles val="exact"/>
        </dgm:presLayoutVars>
      </dgm:prSet>
      <dgm:spPr/>
    </dgm:pt>
    <dgm:pt modelId="{727234A3-5E7F-4FFC-BF12-6543F6F95B8C}" type="pres">
      <dgm:prSet presAssocID="{B0D62D59-7796-49C2-9CE9-36BD99E31BDF}" presName="container" presStyleCnt="0">
        <dgm:presLayoutVars>
          <dgm:dir/>
          <dgm:resizeHandles val="exact"/>
        </dgm:presLayoutVars>
      </dgm:prSet>
      <dgm:spPr/>
    </dgm:pt>
    <dgm:pt modelId="{ED6916A9-4C62-454E-87FE-D946A5B34649}" type="pres">
      <dgm:prSet presAssocID="{67AF528C-D061-4DCE-8406-6295FDB40C30}" presName="compNode" presStyleCnt="0"/>
      <dgm:spPr/>
    </dgm:pt>
    <dgm:pt modelId="{E51E5DB7-49E6-4978-A419-28EF7A4DE08C}" type="pres">
      <dgm:prSet presAssocID="{67AF528C-D061-4DCE-8406-6295FDB40C30}" presName="iconBgRect" presStyleLbl="bgShp" presStyleIdx="0" presStyleCnt="8"/>
      <dgm:spPr/>
    </dgm:pt>
    <dgm:pt modelId="{42D3BD02-8FC2-4649-B6DE-CE933BE217C8}" type="pres">
      <dgm:prSet presAssocID="{67AF528C-D061-4DCE-8406-6295FDB40C3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7EA3A7F-8BCC-4A4E-8395-A4FA08F89056}" type="pres">
      <dgm:prSet presAssocID="{67AF528C-D061-4DCE-8406-6295FDB40C30}" presName="spaceRect" presStyleCnt="0"/>
      <dgm:spPr/>
    </dgm:pt>
    <dgm:pt modelId="{08470F86-4E64-4C0D-9A86-F7C6837726F3}" type="pres">
      <dgm:prSet presAssocID="{67AF528C-D061-4DCE-8406-6295FDB40C30}" presName="textRect" presStyleLbl="revTx" presStyleIdx="0" presStyleCnt="8">
        <dgm:presLayoutVars>
          <dgm:chMax val="1"/>
          <dgm:chPref val="1"/>
        </dgm:presLayoutVars>
      </dgm:prSet>
      <dgm:spPr/>
    </dgm:pt>
    <dgm:pt modelId="{D766E0CF-02B7-4A46-9E44-07973ABA0243}" type="pres">
      <dgm:prSet presAssocID="{8668E2DF-8D8B-4911-9716-3722DE7FD613}" presName="sibTrans" presStyleLbl="sibTrans2D1" presStyleIdx="0" presStyleCnt="0"/>
      <dgm:spPr/>
    </dgm:pt>
    <dgm:pt modelId="{39926F77-49E9-4C72-AF59-9B7B85066E69}" type="pres">
      <dgm:prSet presAssocID="{01457EBC-E8B9-470D-ABEB-504D20275FBB}" presName="compNode" presStyleCnt="0"/>
      <dgm:spPr/>
    </dgm:pt>
    <dgm:pt modelId="{6839BBF9-B9BF-4F05-95F2-951F783300B5}" type="pres">
      <dgm:prSet presAssocID="{01457EBC-E8B9-470D-ABEB-504D20275FBB}" presName="iconBgRect" presStyleLbl="bgShp" presStyleIdx="1" presStyleCnt="8"/>
      <dgm:spPr/>
    </dgm:pt>
    <dgm:pt modelId="{AB41A73D-02C3-41C0-BF7C-8582A47688BF}" type="pres">
      <dgm:prSet presAssocID="{01457EBC-E8B9-470D-ABEB-504D20275FBB}"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B1FBA93-019D-425C-865C-962D34A11282}" type="pres">
      <dgm:prSet presAssocID="{01457EBC-E8B9-470D-ABEB-504D20275FBB}" presName="spaceRect" presStyleCnt="0"/>
      <dgm:spPr/>
    </dgm:pt>
    <dgm:pt modelId="{749BBE5F-C447-46EA-9226-83BB783A71EB}" type="pres">
      <dgm:prSet presAssocID="{01457EBC-E8B9-470D-ABEB-504D20275FBB}" presName="textRect" presStyleLbl="revTx" presStyleIdx="1" presStyleCnt="8">
        <dgm:presLayoutVars>
          <dgm:chMax val="1"/>
          <dgm:chPref val="1"/>
        </dgm:presLayoutVars>
      </dgm:prSet>
      <dgm:spPr/>
    </dgm:pt>
    <dgm:pt modelId="{FB2061B2-19D0-4EB1-9357-4D783E6764AC}" type="pres">
      <dgm:prSet presAssocID="{EB3E5B15-C675-4414-8014-B61B6E9015FD}" presName="sibTrans" presStyleLbl="sibTrans2D1" presStyleIdx="0" presStyleCnt="0"/>
      <dgm:spPr/>
    </dgm:pt>
    <dgm:pt modelId="{D4B77DC2-E67B-44B8-AF8B-84873435598F}" type="pres">
      <dgm:prSet presAssocID="{FC908966-3A8F-4789-AC2B-305D2FB26410}" presName="compNode" presStyleCnt="0"/>
      <dgm:spPr/>
    </dgm:pt>
    <dgm:pt modelId="{690C8615-A792-4CB3-8194-49A01172EE24}" type="pres">
      <dgm:prSet presAssocID="{FC908966-3A8F-4789-AC2B-305D2FB26410}" presName="iconBgRect" presStyleLbl="bgShp" presStyleIdx="2" presStyleCnt="8"/>
      <dgm:spPr/>
    </dgm:pt>
    <dgm:pt modelId="{34E82321-B5B9-4DDA-884A-76FE34E38BA3}" type="pres">
      <dgm:prSet presAssocID="{FC908966-3A8F-4789-AC2B-305D2FB2641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F0D0BD1C-10B4-48C2-8F13-235054301E04}" type="pres">
      <dgm:prSet presAssocID="{FC908966-3A8F-4789-AC2B-305D2FB26410}" presName="spaceRect" presStyleCnt="0"/>
      <dgm:spPr/>
    </dgm:pt>
    <dgm:pt modelId="{817FF58B-460C-4230-9AD5-18A8F57B1F7F}" type="pres">
      <dgm:prSet presAssocID="{FC908966-3A8F-4789-AC2B-305D2FB26410}" presName="textRect" presStyleLbl="revTx" presStyleIdx="2" presStyleCnt="8">
        <dgm:presLayoutVars>
          <dgm:chMax val="1"/>
          <dgm:chPref val="1"/>
        </dgm:presLayoutVars>
      </dgm:prSet>
      <dgm:spPr/>
    </dgm:pt>
    <dgm:pt modelId="{BFFF2158-C6BD-4C35-AA96-FF9E56C5A217}" type="pres">
      <dgm:prSet presAssocID="{9C582257-87A6-4812-A9F7-CE3CCED7DA81}" presName="sibTrans" presStyleLbl="sibTrans2D1" presStyleIdx="0" presStyleCnt="0"/>
      <dgm:spPr/>
    </dgm:pt>
    <dgm:pt modelId="{C0BD913B-2960-4790-9B2C-1E069B7F545A}" type="pres">
      <dgm:prSet presAssocID="{F067C871-3388-492F-92CA-43D3D4874B8A}" presName="compNode" presStyleCnt="0"/>
      <dgm:spPr/>
    </dgm:pt>
    <dgm:pt modelId="{99427B5D-B00B-47AB-8765-06C89DB31F7C}" type="pres">
      <dgm:prSet presAssocID="{F067C871-3388-492F-92CA-43D3D4874B8A}" presName="iconBgRect" presStyleLbl="bgShp" presStyleIdx="3" presStyleCnt="8"/>
      <dgm:spPr/>
    </dgm:pt>
    <dgm:pt modelId="{3094CF96-F642-436E-A4E2-1E9982030FE7}" type="pres">
      <dgm:prSet presAssocID="{F067C871-3388-492F-92CA-43D3D4874B8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13C9A6C3-DE57-4C1D-9E6C-9C4FB4642695}" type="pres">
      <dgm:prSet presAssocID="{F067C871-3388-492F-92CA-43D3D4874B8A}" presName="spaceRect" presStyleCnt="0"/>
      <dgm:spPr/>
    </dgm:pt>
    <dgm:pt modelId="{91A4E7C2-EEFB-4B6E-BFCA-0523D0272C32}" type="pres">
      <dgm:prSet presAssocID="{F067C871-3388-492F-92CA-43D3D4874B8A}" presName="textRect" presStyleLbl="revTx" presStyleIdx="3" presStyleCnt="8">
        <dgm:presLayoutVars>
          <dgm:chMax val="1"/>
          <dgm:chPref val="1"/>
        </dgm:presLayoutVars>
      </dgm:prSet>
      <dgm:spPr/>
    </dgm:pt>
    <dgm:pt modelId="{377BAC70-1BC2-4DD4-9D79-71419BC0DA32}" type="pres">
      <dgm:prSet presAssocID="{DB565985-35DB-4982-BF7C-17B3D2EEAEF6}" presName="sibTrans" presStyleLbl="sibTrans2D1" presStyleIdx="0" presStyleCnt="0"/>
      <dgm:spPr/>
    </dgm:pt>
    <dgm:pt modelId="{4CCBFB71-3810-48EF-8BA3-F0B872926129}" type="pres">
      <dgm:prSet presAssocID="{46064D12-7B44-4C03-A25E-155EE4E9418E}" presName="compNode" presStyleCnt="0"/>
      <dgm:spPr/>
    </dgm:pt>
    <dgm:pt modelId="{2AE1C39F-AD40-4B72-82EE-E8A2F4C3E0C3}" type="pres">
      <dgm:prSet presAssocID="{46064D12-7B44-4C03-A25E-155EE4E9418E}" presName="iconBgRect" presStyleLbl="bgShp" presStyleIdx="4" presStyleCnt="8"/>
      <dgm:spPr/>
    </dgm:pt>
    <dgm:pt modelId="{B63D0296-4016-4E2F-ACB0-4665B7CC3FF6}" type="pres">
      <dgm:prSet presAssocID="{46064D12-7B44-4C03-A25E-155EE4E9418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deo camera"/>
        </a:ext>
      </dgm:extLst>
    </dgm:pt>
    <dgm:pt modelId="{46DB0782-350F-4CAD-BF68-A6CE59D06A0D}" type="pres">
      <dgm:prSet presAssocID="{46064D12-7B44-4C03-A25E-155EE4E9418E}" presName="spaceRect" presStyleCnt="0"/>
      <dgm:spPr/>
    </dgm:pt>
    <dgm:pt modelId="{093F7C4B-17B4-45A5-91FA-AA0E88A2406B}" type="pres">
      <dgm:prSet presAssocID="{46064D12-7B44-4C03-A25E-155EE4E9418E}" presName="textRect" presStyleLbl="revTx" presStyleIdx="4" presStyleCnt="8">
        <dgm:presLayoutVars>
          <dgm:chMax val="1"/>
          <dgm:chPref val="1"/>
        </dgm:presLayoutVars>
      </dgm:prSet>
      <dgm:spPr/>
    </dgm:pt>
    <dgm:pt modelId="{2A0A833A-1B0F-4F63-811C-B6B736BAFE2D}" type="pres">
      <dgm:prSet presAssocID="{FECF77E9-99AC-4774-9493-E996510BA58B}" presName="sibTrans" presStyleLbl="sibTrans2D1" presStyleIdx="0" presStyleCnt="0"/>
      <dgm:spPr/>
    </dgm:pt>
    <dgm:pt modelId="{4766B83F-4713-4DF4-9211-5F743B1DE746}" type="pres">
      <dgm:prSet presAssocID="{D662A42B-FBF5-497B-97CB-1BBB2382FF11}" presName="compNode" presStyleCnt="0"/>
      <dgm:spPr/>
    </dgm:pt>
    <dgm:pt modelId="{C4E2F92B-9F45-4370-BED0-32E820D74FB4}" type="pres">
      <dgm:prSet presAssocID="{D662A42B-FBF5-497B-97CB-1BBB2382FF11}" presName="iconBgRect" presStyleLbl="bgShp" presStyleIdx="5" presStyleCnt="8"/>
      <dgm:spPr/>
    </dgm:pt>
    <dgm:pt modelId="{53D11FA4-F014-454C-970E-B2406B45E4E8}" type="pres">
      <dgm:prSet presAssocID="{D662A42B-FBF5-497B-97CB-1BBB2382FF1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D392E610-AE4C-44DB-98C2-1C3182A095E1}" type="pres">
      <dgm:prSet presAssocID="{D662A42B-FBF5-497B-97CB-1BBB2382FF11}" presName="spaceRect" presStyleCnt="0"/>
      <dgm:spPr/>
    </dgm:pt>
    <dgm:pt modelId="{E275EA51-729D-421D-A1D0-B6E385D16FFC}" type="pres">
      <dgm:prSet presAssocID="{D662A42B-FBF5-497B-97CB-1BBB2382FF11}" presName="textRect" presStyleLbl="revTx" presStyleIdx="5" presStyleCnt="8">
        <dgm:presLayoutVars>
          <dgm:chMax val="1"/>
          <dgm:chPref val="1"/>
        </dgm:presLayoutVars>
      </dgm:prSet>
      <dgm:spPr/>
    </dgm:pt>
    <dgm:pt modelId="{E38204D5-B1BE-4C2A-B4D4-9F2F30E51541}" type="pres">
      <dgm:prSet presAssocID="{71D62E0E-9DD0-4EFF-A097-035756154E7F}" presName="sibTrans" presStyleLbl="sibTrans2D1" presStyleIdx="0" presStyleCnt="0"/>
      <dgm:spPr/>
    </dgm:pt>
    <dgm:pt modelId="{0ED375F0-97FF-42A8-B38D-D8A6D5839C60}" type="pres">
      <dgm:prSet presAssocID="{634C6C23-7966-4583-BAF7-97FE2BE0314B}" presName="compNode" presStyleCnt="0"/>
      <dgm:spPr/>
    </dgm:pt>
    <dgm:pt modelId="{0F23BA63-3A59-498A-9180-C0041E928E5D}" type="pres">
      <dgm:prSet presAssocID="{634C6C23-7966-4583-BAF7-97FE2BE0314B}" presName="iconBgRect" presStyleLbl="bgShp" presStyleIdx="6" presStyleCnt="8"/>
      <dgm:spPr/>
    </dgm:pt>
    <dgm:pt modelId="{79493D56-BCEB-405F-B1FE-F3F7AD6501E1}" type="pres">
      <dgm:prSet presAssocID="{634C6C23-7966-4583-BAF7-97FE2BE0314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7EA378A3-5C66-48C3-8052-1E66BB74857B}" type="pres">
      <dgm:prSet presAssocID="{634C6C23-7966-4583-BAF7-97FE2BE0314B}" presName="spaceRect" presStyleCnt="0"/>
      <dgm:spPr/>
    </dgm:pt>
    <dgm:pt modelId="{9F8ED5B7-B604-4630-9D20-67AADBAA3C4D}" type="pres">
      <dgm:prSet presAssocID="{634C6C23-7966-4583-BAF7-97FE2BE0314B}" presName="textRect" presStyleLbl="revTx" presStyleIdx="6" presStyleCnt="8">
        <dgm:presLayoutVars>
          <dgm:chMax val="1"/>
          <dgm:chPref val="1"/>
        </dgm:presLayoutVars>
      </dgm:prSet>
      <dgm:spPr/>
    </dgm:pt>
    <dgm:pt modelId="{081DFB8A-F4FB-4EDE-B1F4-BEF53591B1B9}" type="pres">
      <dgm:prSet presAssocID="{8F14E23A-A89D-403D-B62E-681DE4030194}" presName="sibTrans" presStyleLbl="sibTrans2D1" presStyleIdx="0" presStyleCnt="0"/>
      <dgm:spPr/>
    </dgm:pt>
    <dgm:pt modelId="{73FAC561-D30D-473F-8E83-6FEB4DACEFE2}" type="pres">
      <dgm:prSet presAssocID="{4E61114E-5431-4B5E-A551-46FB03F7D0B3}" presName="compNode" presStyleCnt="0"/>
      <dgm:spPr/>
    </dgm:pt>
    <dgm:pt modelId="{94B72562-9C7B-4BA7-871C-4492D3EA2AFF}" type="pres">
      <dgm:prSet presAssocID="{4E61114E-5431-4B5E-A551-46FB03F7D0B3}" presName="iconBgRect" presStyleLbl="bgShp" presStyleIdx="7" presStyleCnt="8"/>
      <dgm:spPr/>
    </dgm:pt>
    <dgm:pt modelId="{D4596E62-1E11-48AD-AFD3-9D71E14B5C96}" type="pres">
      <dgm:prSet presAssocID="{4E61114E-5431-4B5E-A551-46FB03F7D0B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Presentation with Checklist"/>
        </a:ext>
      </dgm:extLst>
    </dgm:pt>
    <dgm:pt modelId="{FA25DF1F-AADE-4A07-9DD7-EB3F3E1C3A47}" type="pres">
      <dgm:prSet presAssocID="{4E61114E-5431-4B5E-A551-46FB03F7D0B3}" presName="spaceRect" presStyleCnt="0"/>
      <dgm:spPr/>
    </dgm:pt>
    <dgm:pt modelId="{B84899CD-B48E-4AB8-AC55-21E20321977D}" type="pres">
      <dgm:prSet presAssocID="{4E61114E-5431-4B5E-A551-46FB03F7D0B3}" presName="textRect" presStyleLbl="revTx" presStyleIdx="7" presStyleCnt="8">
        <dgm:presLayoutVars>
          <dgm:chMax val="1"/>
          <dgm:chPref val="1"/>
        </dgm:presLayoutVars>
      </dgm:prSet>
      <dgm:spPr/>
    </dgm:pt>
  </dgm:ptLst>
  <dgm:cxnLst>
    <dgm:cxn modelId="{25A48E0B-6025-4965-99CA-9D1093609A4C}" type="presOf" srcId="{01457EBC-E8B9-470D-ABEB-504D20275FBB}" destId="{749BBE5F-C447-46EA-9226-83BB783A71EB}" srcOrd="0" destOrd="0" presId="urn:microsoft.com/office/officeart/2018/2/layout/IconCircleList"/>
    <dgm:cxn modelId="{C476B617-CB4B-47B2-97B0-44689D21F2C4}" type="presOf" srcId="{634C6C23-7966-4583-BAF7-97FE2BE0314B}" destId="{9F8ED5B7-B604-4630-9D20-67AADBAA3C4D}" srcOrd="0" destOrd="0" presId="urn:microsoft.com/office/officeart/2018/2/layout/IconCircleList"/>
    <dgm:cxn modelId="{51B03C1C-82C8-464A-AA7A-AD31257F8BD6}" type="presOf" srcId="{EB3E5B15-C675-4414-8014-B61B6E9015FD}" destId="{FB2061B2-19D0-4EB1-9357-4D783E6764AC}" srcOrd="0" destOrd="0" presId="urn:microsoft.com/office/officeart/2018/2/layout/IconCircleList"/>
    <dgm:cxn modelId="{AC309322-7EA2-4561-BA11-495E9FB437C0}" type="presOf" srcId="{B0D62D59-7796-49C2-9CE9-36BD99E31BDF}" destId="{2837C38B-095C-4019-8BC4-9D21A0BBFB97}" srcOrd="0" destOrd="0" presId="urn:microsoft.com/office/officeart/2018/2/layout/IconCircleList"/>
    <dgm:cxn modelId="{9FE9FF22-751C-459D-A57B-6B00CE36EA85}" type="presOf" srcId="{DB565985-35DB-4982-BF7C-17B3D2EEAEF6}" destId="{377BAC70-1BC2-4DD4-9D79-71419BC0DA32}" srcOrd="0" destOrd="0" presId="urn:microsoft.com/office/officeart/2018/2/layout/IconCircleList"/>
    <dgm:cxn modelId="{1277B536-1409-41AC-BF1F-1551535FEA2D}" type="presOf" srcId="{4E61114E-5431-4B5E-A551-46FB03F7D0B3}" destId="{B84899CD-B48E-4AB8-AC55-21E20321977D}" srcOrd="0" destOrd="0" presId="urn:microsoft.com/office/officeart/2018/2/layout/IconCircleList"/>
    <dgm:cxn modelId="{EDD2C25E-8BD6-4F5B-A8F4-2B2BACEC92D5}" type="presOf" srcId="{8668E2DF-8D8B-4911-9716-3722DE7FD613}" destId="{D766E0CF-02B7-4A46-9E44-07973ABA0243}" srcOrd="0" destOrd="0" presId="urn:microsoft.com/office/officeart/2018/2/layout/IconCircleList"/>
    <dgm:cxn modelId="{5A797460-EDA4-4895-BF5A-BD06091A2E54}" type="presOf" srcId="{71D62E0E-9DD0-4EFF-A097-035756154E7F}" destId="{E38204D5-B1BE-4C2A-B4D4-9F2F30E51541}" srcOrd="0" destOrd="0" presId="urn:microsoft.com/office/officeart/2018/2/layout/IconCircleList"/>
    <dgm:cxn modelId="{83BF5943-609C-466D-B185-E1ED47B7C065}" type="presOf" srcId="{D662A42B-FBF5-497B-97CB-1BBB2382FF11}" destId="{E275EA51-729D-421D-A1D0-B6E385D16FFC}" srcOrd="0" destOrd="0" presId="urn:microsoft.com/office/officeart/2018/2/layout/IconCircleList"/>
    <dgm:cxn modelId="{FC8F9845-7728-4E18-8108-00374BCFD2B9}" srcId="{B0D62D59-7796-49C2-9CE9-36BD99E31BDF}" destId="{01457EBC-E8B9-470D-ABEB-504D20275FBB}" srcOrd="1" destOrd="0" parTransId="{3E306FA2-EB78-449F-A73A-7206FB76E43E}" sibTransId="{EB3E5B15-C675-4414-8014-B61B6E9015FD}"/>
    <dgm:cxn modelId="{BA48D966-BDFE-4E52-8014-2E202FD84FD7}" type="presOf" srcId="{F067C871-3388-492F-92CA-43D3D4874B8A}" destId="{91A4E7C2-EEFB-4B6E-BFCA-0523D0272C32}" srcOrd="0" destOrd="0" presId="urn:microsoft.com/office/officeart/2018/2/layout/IconCircleList"/>
    <dgm:cxn modelId="{89D35B69-A2AE-44C6-8632-7EC2CF0697B8}" srcId="{B0D62D59-7796-49C2-9CE9-36BD99E31BDF}" destId="{D662A42B-FBF5-497B-97CB-1BBB2382FF11}" srcOrd="5" destOrd="0" parTransId="{46F8EA6D-2947-4727-8F5C-B92611CC4B75}" sibTransId="{71D62E0E-9DD0-4EFF-A097-035756154E7F}"/>
    <dgm:cxn modelId="{CE8D2B4C-B4D8-4FC5-B27C-DD95B5811AD8}" srcId="{B0D62D59-7796-49C2-9CE9-36BD99E31BDF}" destId="{634C6C23-7966-4583-BAF7-97FE2BE0314B}" srcOrd="6" destOrd="0" parTransId="{59747A3B-2BAF-40C5-8436-D54F56A53066}" sibTransId="{8F14E23A-A89D-403D-B62E-681DE4030194}"/>
    <dgm:cxn modelId="{E7774A7D-E708-411F-91BF-FE9D096E4F1F}" type="presOf" srcId="{8F14E23A-A89D-403D-B62E-681DE4030194}" destId="{081DFB8A-F4FB-4EDE-B1F4-BEF53591B1B9}" srcOrd="0" destOrd="0" presId="urn:microsoft.com/office/officeart/2018/2/layout/IconCircleList"/>
    <dgm:cxn modelId="{25438389-9D2B-4FA9-A700-20019F7C4194}" type="presOf" srcId="{FC908966-3A8F-4789-AC2B-305D2FB26410}" destId="{817FF58B-460C-4230-9AD5-18A8F57B1F7F}" srcOrd="0" destOrd="0" presId="urn:microsoft.com/office/officeart/2018/2/layout/IconCircleList"/>
    <dgm:cxn modelId="{9475FD90-1857-48B0-993C-3390AA66CB90}" srcId="{B0D62D59-7796-49C2-9CE9-36BD99E31BDF}" destId="{F067C871-3388-492F-92CA-43D3D4874B8A}" srcOrd="3" destOrd="0" parTransId="{F139C281-D0CB-4DAB-8F6F-A4683440B740}" sibTransId="{DB565985-35DB-4982-BF7C-17B3D2EEAEF6}"/>
    <dgm:cxn modelId="{BE2B3D95-6905-4AA3-B374-2A93B4ADDA71}" srcId="{B0D62D59-7796-49C2-9CE9-36BD99E31BDF}" destId="{46064D12-7B44-4C03-A25E-155EE4E9418E}" srcOrd="4" destOrd="0" parTransId="{8ABA2FD8-76D1-4805-B6CF-5FB49A6372CC}" sibTransId="{FECF77E9-99AC-4774-9493-E996510BA58B}"/>
    <dgm:cxn modelId="{2A4EABB0-71D9-4004-84C8-4846549C3984}" srcId="{B0D62D59-7796-49C2-9CE9-36BD99E31BDF}" destId="{FC908966-3A8F-4789-AC2B-305D2FB26410}" srcOrd="2" destOrd="0" parTransId="{D9401678-2E71-41D5-89C1-DC28480A574C}" sibTransId="{9C582257-87A6-4812-A9F7-CE3CCED7DA81}"/>
    <dgm:cxn modelId="{657D51B2-0138-4006-8D43-C496878AF604}" type="presOf" srcId="{46064D12-7B44-4C03-A25E-155EE4E9418E}" destId="{093F7C4B-17B4-45A5-91FA-AA0E88A2406B}" srcOrd="0" destOrd="0" presId="urn:microsoft.com/office/officeart/2018/2/layout/IconCircleList"/>
    <dgm:cxn modelId="{DECE19CC-F018-4393-A22C-80AB47345C1D}" srcId="{B0D62D59-7796-49C2-9CE9-36BD99E31BDF}" destId="{67AF528C-D061-4DCE-8406-6295FDB40C30}" srcOrd="0" destOrd="0" parTransId="{19870722-E5D4-4312-BD47-640F697D28B8}" sibTransId="{8668E2DF-8D8B-4911-9716-3722DE7FD613}"/>
    <dgm:cxn modelId="{941406CE-A28B-4EBE-A07E-93FDFA5AC040}" type="presOf" srcId="{FECF77E9-99AC-4774-9493-E996510BA58B}" destId="{2A0A833A-1B0F-4F63-811C-B6B736BAFE2D}" srcOrd="0" destOrd="0" presId="urn:microsoft.com/office/officeart/2018/2/layout/IconCircleList"/>
    <dgm:cxn modelId="{80515BDE-614E-40C2-BAFF-2ECFB212D20D}" type="presOf" srcId="{67AF528C-D061-4DCE-8406-6295FDB40C30}" destId="{08470F86-4E64-4C0D-9A86-F7C6837726F3}" srcOrd="0" destOrd="0" presId="urn:microsoft.com/office/officeart/2018/2/layout/IconCircleList"/>
    <dgm:cxn modelId="{3F26DAE1-98A1-40B4-9443-40DF643C83E3}" srcId="{B0D62D59-7796-49C2-9CE9-36BD99E31BDF}" destId="{4E61114E-5431-4B5E-A551-46FB03F7D0B3}" srcOrd="7" destOrd="0" parTransId="{C4EBA181-8DEA-46DB-ADE9-041776B46013}" sibTransId="{0DB05CCA-CE43-4B53-BDBB-FDA9B442870C}"/>
    <dgm:cxn modelId="{0D7D4EF8-5FB8-41AF-A6E7-669C811EBB2A}" type="presOf" srcId="{9C582257-87A6-4812-A9F7-CE3CCED7DA81}" destId="{BFFF2158-C6BD-4C35-AA96-FF9E56C5A217}" srcOrd="0" destOrd="0" presId="urn:microsoft.com/office/officeart/2018/2/layout/IconCircleList"/>
    <dgm:cxn modelId="{ABE0EFFB-8152-4984-AD38-CFA4F8031DBB}" type="presParOf" srcId="{2837C38B-095C-4019-8BC4-9D21A0BBFB97}" destId="{727234A3-5E7F-4FFC-BF12-6543F6F95B8C}" srcOrd="0" destOrd="0" presId="urn:microsoft.com/office/officeart/2018/2/layout/IconCircleList"/>
    <dgm:cxn modelId="{9445C1B2-4FF5-40D2-9A73-7DB91BDEDB8F}" type="presParOf" srcId="{727234A3-5E7F-4FFC-BF12-6543F6F95B8C}" destId="{ED6916A9-4C62-454E-87FE-D946A5B34649}" srcOrd="0" destOrd="0" presId="urn:microsoft.com/office/officeart/2018/2/layout/IconCircleList"/>
    <dgm:cxn modelId="{C2653AF3-02D7-4A29-859F-11BB972F0578}" type="presParOf" srcId="{ED6916A9-4C62-454E-87FE-D946A5B34649}" destId="{E51E5DB7-49E6-4978-A419-28EF7A4DE08C}" srcOrd="0" destOrd="0" presId="urn:microsoft.com/office/officeart/2018/2/layout/IconCircleList"/>
    <dgm:cxn modelId="{9900D868-DC0B-4571-8B7F-95041429737E}" type="presParOf" srcId="{ED6916A9-4C62-454E-87FE-D946A5B34649}" destId="{42D3BD02-8FC2-4649-B6DE-CE933BE217C8}" srcOrd="1" destOrd="0" presId="urn:microsoft.com/office/officeart/2018/2/layout/IconCircleList"/>
    <dgm:cxn modelId="{761B1889-882F-4325-A9CC-7C7F81B1C041}" type="presParOf" srcId="{ED6916A9-4C62-454E-87FE-D946A5B34649}" destId="{27EA3A7F-8BCC-4A4E-8395-A4FA08F89056}" srcOrd="2" destOrd="0" presId="urn:microsoft.com/office/officeart/2018/2/layout/IconCircleList"/>
    <dgm:cxn modelId="{09E43234-3A8B-4E88-A695-BE54BA1D7F81}" type="presParOf" srcId="{ED6916A9-4C62-454E-87FE-D946A5B34649}" destId="{08470F86-4E64-4C0D-9A86-F7C6837726F3}" srcOrd="3" destOrd="0" presId="urn:microsoft.com/office/officeart/2018/2/layout/IconCircleList"/>
    <dgm:cxn modelId="{DE5D4CBE-0EC9-4F49-B7B2-2CB82364B7F3}" type="presParOf" srcId="{727234A3-5E7F-4FFC-BF12-6543F6F95B8C}" destId="{D766E0CF-02B7-4A46-9E44-07973ABA0243}" srcOrd="1" destOrd="0" presId="urn:microsoft.com/office/officeart/2018/2/layout/IconCircleList"/>
    <dgm:cxn modelId="{86565708-2F1E-46D7-A117-47FCA85605D6}" type="presParOf" srcId="{727234A3-5E7F-4FFC-BF12-6543F6F95B8C}" destId="{39926F77-49E9-4C72-AF59-9B7B85066E69}" srcOrd="2" destOrd="0" presId="urn:microsoft.com/office/officeart/2018/2/layout/IconCircleList"/>
    <dgm:cxn modelId="{4911AF7E-1217-4404-9702-2015845DD4E1}" type="presParOf" srcId="{39926F77-49E9-4C72-AF59-9B7B85066E69}" destId="{6839BBF9-B9BF-4F05-95F2-951F783300B5}" srcOrd="0" destOrd="0" presId="urn:microsoft.com/office/officeart/2018/2/layout/IconCircleList"/>
    <dgm:cxn modelId="{0DD2CB2D-52FC-47FF-9292-5E79492F532F}" type="presParOf" srcId="{39926F77-49E9-4C72-AF59-9B7B85066E69}" destId="{AB41A73D-02C3-41C0-BF7C-8582A47688BF}" srcOrd="1" destOrd="0" presId="urn:microsoft.com/office/officeart/2018/2/layout/IconCircleList"/>
    <dgm:cxn modelId="{D4CB53D7-1937-4538-8D9D-86B34F9A3471}" type="presParOf" srcId="{39926F77-49E9-4C72-AF59-9B7B85066E69}" destId="{5B1FBA93-019D-425C-865C-962D34A11282}" srcOrd="2" destOrd="0" presId="urn:microsoft.com/office/officeart/2018/2/layout/IconCircleList"/>
    <dgm:cxn modelId="{270D3B2B-9423-4695-BD6D-5C3B728E7DCE}" type="presParOf" srcId="{39926F77-49E9-4C72-AF59-9B7B85066E69}" destId="{749BBE5F-C447-46EA-9226-83BB783A71EB}" srcOrd="3" destOrd="0" presId="urn:microsoft.com/office/officeart/2018/2/layout/IconCircleList"/>
    <dgm:cxn modelId="{0DA59F91-D869-4FF0-835C-801EA4210C9D}" type="presParOf" srcId="{727234A3-5E7F-4FFC-BF12-6543F6F95B8C}" destId="{FB2061B2-19D0-4EB1-9357-4D783E6764AC}" srcOrd="3" destOrd="0" presId="urn:microsoft.com/office/officeart/2018/2/layout/IconCircleList"/>
    <dgm:cxn modelId="{3BE1A9DE-1B21-4FB3-82CD-F0617F088B12}" type="presParOf" srcId="{727234A3-5E7F-4FFC-BF12-6543F6F95B8C}" destId="{D4B77DC2-E67B-44B8-AF8B-84873435598F}" srcOrd="4" destOrd="0" presId="urn:microsoft.com/office/officeart/2018/2/layout/IconCircleList"/>
    <dgm:cxn modelId="{7CD5C8C6-5CF6-4AF6-A61A-469E778E44A6}" type="presParOf" srcId="{D4B77DC2-E67B-44B8-AF8B-84873435598F}" destId="{690C8615-A792-4CB3-8194-49A01172EE24}" srcOrd="0" destOrd="0" presId="urn:microsoft.com/office/officeart/2018/2/layout/IconCircleList"/>
    <dgm:cxn modelId="{38D19256-97BB-4EF1-8214-DBF63884CC75}" type="presParOf" srcId="{D4B77DC2-E67B-44B8-AF8B-84873435598F}" destId="{34E82321-B5B9-4DDA-884A-76FE34E38BA3}" srcOrd="1" destOrd="0" presId="urn:microsoft.com/office/officeart/2018/2/layout/IconCircleList"/>
    <dgm:cxn modelId="{38EAA669-0EFE-4412-8ACF-DCC7CC098FFE}" type="presParOf" srcId="{D4B77DC2-E67B-44B8-AF8B-84873435598F}" destId="{F0D0BD1C-10B4-48C2-8F13-235054301E04}" srcOrd="2" destOrd="0" presId="urn:microsoft.com/office/officeart/2018/2/layout/IconCircleList"/>
    <dgm:cxn modelId="{8F6E989F-1169-4249-BF84-DE182234EA5D}" type="presParOf" srcId="{D4B77DC2-E67B-44B8-AF8B-84873435598F}" destId="{817FF58B-460C-4230-9AD5-18A8F57B1F7F}" srcOrd="3" destOrd="0" presId="urn:microsoft.com/office/officeart/2018/2/layout/IconCircleList"/>
    <dgm:cxn modelId="{0479FB6B-733D-4AA7-A835-E6BF7598C213}" type="presParOf" srcId="{727234A3-5E7F-4FFC-BF12-6543F6F95B8C}" destId="{BFFF2158-C6BD-4C35-AA96-FF9E56C5A217}" srcOrd="5" destOrd="0" presId="urn:microsoft.com/office/officeart/2018/2/layout/IconCircleList"/>
    <dgm:cxn modelId="{748D3D8D-A627-429D-838B-5CB3EF169748}" type="presParOf" srcId="{727234A3-5E7F-4FFC-BF12-6543F6F95B8C}" destId="{C0BD913B-2960-4790-9B2C-1E069B7F545A}" srcOrd="6" destOrd="0" presId="urn:microsoft.com/office/officeart/2018/2/layout/IconCircleList"/>
    <dgm:cxn modelId="{FC23B4DC-3043-4590-99C1-E0F4665B1EBC}" type="presParOf" srcId="{C0BD913B-2960-4790-9B2C-1E069B7F545A}" destId="{99427B5D-B00B-47AB-8765-06C89DB31F7C}" srcOrd="0" destOrd="0" presId="urn:microsoft.com/office/officeart/2018/2/layout/IconCircleList"/>
    <dgm:cxn modelId="{5BF483A3-0DA4-4674-AE3C-4E3E686BBDA2}" type="presParOf" srcId="{C0BD913B-2960-4790-9B2C-1E069B7F545A}" destId="{3094CF96-F642-436E-A4E2-1E9982030FE7}" srcOrd="1" destOrd="0" presId="urn:microsoft.com/office/officeart/2018/2/layout/IconCircleList"/>
    <dgm:cxn modelId="{11678A96-15F6-4A7B-88E9-738F6C59B594}" type="presParOf" srcId="{C0BD913B-2960-4790-9B2C-1E069B7F545A}" destId="{13C9A6C3-DE57-4C1D-9E6C-9C4FB4642695}" srcOrd="2" destOrd="0" presId="urn:microsoft.com/office/officeart/2018/2/layout/IconCircleList"/>
    <dgm:cxn modelId="{82A5F846-F4CC-4363-8EDC-B7C1A35A25E1}" type="presParOf" srcId="{C0BD913B-2960-4790-9B2C-1E069B7F545A}" destId="{91A4E7C2-EEFB-4B6E-BFCA-0523D0272C32}" srcOrd="3" destOrd="0" presId="urn:microsoft.com/office/officeart/2018/2/layout/IconCircleList"/>
    <dgm:cxn modelId="{40B0420F-4518-447D-A696-43FC42450C95}" type="presParOf" srcId="{727234A3-5E7F-4FFC-BF12-6543F6F95B8C}" destId="{377BAC70-1BC2-4DD4-9D79-71419BC0DA32}" srcOrd="7" destOrd="0" presId="urn:microsoft.com/office/officeart/2018/2/layout/IconCircleList"/>
    <dgm:cxn modelId="{7C69D894-48CC-4D97-B9E3-58182A6960BE}" type="presParOf" srcId="{727234A3-5E7F-4FFC-BF12-6543F6F95B8C}" destId="{4CCBFB71-3810-48EF-8BA3-F0B872926129}" srcOrd="8" destOrd="0" presId="urn:microsoft.com/office/officeart/2018/2/layout/IconCircleList"/>
    <dgm:cxn modelId="{84ED8B5A-D3D3-4159-A7C6-90C05D63E43F}" type="presParOf" srcId="{4CCBFB71-3810-48EF-8BA3-F0B872926129}" destId="{2AE1C39F-AD40-4B72-82EE-E8A2F4C3E0C3}" srcOrd="0" destOrd="0" presId="urn:microsoft.com/office/officeart/2018/2/layout/IconCircleList"/>
    <dgm:cxn modelId="{0EB191FD-DCD2-4DFA-AEBE-2179019D5E8C}" type="presParOf" srcId="{4CCBFB71-3810-48EF-8BA3-F0B872926129}" destId="{B63D0296-4016-4E2F-ACB0-4665B7CC3FF6}" srcOrd="1" destOrd="0" presId="urn:microsoft.com/office/officeart/2018/2/layout/IconCircleList"/>
    <dgm:cxn modelId="{86891379-EDE9-4BBA-A330-8BDC7A914CCF}" type="presParOf" srcId="{4CCBFB71-3810-48EF-8BA3-F0B872926129}" destId="{46DB0782-350F-4CAD-BF68-A6CE59D06A0D}" srcOrd="2" destOrd="0" presId="urn:microsoft.com/office/officeart/2018/2/layout/IconCircleList"/>
    <dgm:cxn modelId="{1F1DE533-55FB-4B78-A369-3D9B78FFBCD9}" type="presParOf" srcId="{4CCBFB71-3810-48EF-8BA3-F0B872926129}" destId="{093F7C4B-17B4-45A5-91FA-AA0E88A2406B}" srcOrd="3" destOrd="0" presId="urn:microsoft.com/office/officeart/2018/2/layout/IconCircleList"/>
    <dgm:cxn modelId="{3B1CD2FE-D2A0-4A6E-8DEB-267376792BB6}" type="presParOf" srcId="{727234A3-5E7F-4FFC-BF12-6543F6F95B8C}" destId="{2A0A833A-1B0F-4F63-811C-B6B736BAFE2D}" srcOrd="9" destOrd="0" presId="urn:microsoft.com/office/officeart/2018/2/layout/IconCircleList"/>
    <dgm:cxn modelId="{DE4563FB-61C6-4E63-8201-5E996D615DB4}" type="presParOf" srcId="{727234A3-5E7F-4FFC-BF12-6543F6F95B8C}" destId="{4766B83F-4713-4DF4-9211-5F743B1DE746}" srcOrd="10" destOrd="0" presId="urn:microsoft.com/office/officeart/2018/2/layout/IconCircleList"/>
    <dgm:cxn modelId="{A5257C41-1B3B-42C6-84F2-E0A93468D0BB}" type="presParOf" srcId="{4766B83F-4713-4DF4-9211-5F743B1DE746}" destId="{C4E2F92B-9F45-4370-BED0-32E820D74FB4}" srcOrd="0" destOrd="0" presId="urn:microsoft.com/office/officeart/2018/2/layout/IconCircleList"/>
    <dgm:cxn modelId="{2DAC22E7-22FC-476C-ADFD-27609A8429EB}" type="presParOf" srcId="{4766B83F-4713-4DF4-9211-5F743B1DE746}" destId="{53D11FA4-F014-454C-970E-B2406B45E4E8}" srcOrd="1" destOrd="0" presId="urn:microsoft.com/office/officeart/2018/2/layout/IconCircleList"/>
    <dgm:cxn modelId="{DA688EB1-236B-4EDE-B363-E87E6E307CA3}" type="presParOf" srcId="{4766B83F-4713-4DF4-9211-5F743B1DE746}" destId="{D392E610-AE4C-44DB-98C2-1C3182A095E1}" srcOrd="2" destOrd="0" presId="urn:microsoft.com/office/officeart/2018/2/layout/IconCircleList"/>
    <dgm:cxn modelId="{4A58066D-0D37-4D38-8F75-A1B350C014A5}" type="presParOf" srcId="{4766B83F-4713-4DF4-9211-5F743B1DE746}" destId="{E275EA51-729D-421D-A1D0-B6E385D16FFC}" srcOrd="3" destOrd="0" presId="urn:microsoft.com/office/officeart/2018/2/layout/IconCircleList"/>
    <dgm:cxn modelId="{F86272FC-F5A3-4F6B-A154-C3904C41A6EC}" type="presParOf" srcId="{727234A3-5E7F-4FFC-BF12-6543F6F95B8C}" destId="{E38204D5-B1BE-4C2A-B4D4-9F2F30E51541}" srcOrd="11" destOrd="0" presId="urn:microsoft.com/office/officeart/2018/2/layout/IconCircleList"/>
    <dgm:cxn modelId="{6C87487C-ED10-4963-B946-B1E212E44AAE}" type="presParOf" srcId="{727234A3-5E7F-4FFC-BF12-6543F6F95B8C}" destId="{0ED375F0-97FF-42A8-B38D-D8A6D5839C60}" srcOrd="12" destOrd="0" presId="urn:microsoft.com/office/officeart/2018/2/layout/IconCircleList"/>
    <dgm:cxn modelId="{ECE2A602-66A8-4CEF-B8BC-62A45634BF27}" type="presParOf" srcId="{0ED375F0-97FF-42A8-B38D-D8A6D5839C60}" destId="{0F23BA63-3A59-498A-9180-C0041E928E5D}" srcOrd="0" destOrd="0" presId="urn:microsoft.com/office/officeart/2018/2/layout/IconCircleList"/>
    <dgm:cxn modelId="{536762E9-F994-4C40-B68D-4ABDFAE1A57D}" type="presParOf" srcId="{0ED375F0-97FF-42A8-B38D-D8A6D5839C60}" destId="{79493D56-BCEB-405F-B1FE-F3F7AD6501E1}" srcOrd="1" destOrd="0" presId="urn:microsoft.com/office/officeart/2018/2/layout/IconCircleList"/>
    <dgm:cxn modelId="{EE92C02E-290F-4A4A-A1ED-E00E1566CDCA}" type="presParOf" srcId="{0ED375F0-97FF-42A8-B38D-D8A6D5839C60}" destId="{7EA378A3-5C66-48C3-8052-1E66BB74857B}" srcOrd="2" destOrd="0" presId="urn:microsoft.com/office/officeart/2018/2/layout/IconCircleList"/>
    <dgm:cxn modelId="{05DE2B87-C2B3-4E5D-A8B3-5F540F9C0C96}" type="presParOf" srcId="{0ED375F0-97FF-42A8-B38D-D8A6D5839C60}" destId="{9F8ED5B7-B604-4630-9D20-67AADBAA3C4D}" srcOrd="3" destOrd="0" presId="urn:microsoft.com/office/officeart/2018/2/layout/IconCircleList"/>
    <dgm:cxn modelId="{94C669BF-0E53-4195-B12E-AE70E13514BD}" type="presParOf" srcId="{727234A3-5E7F-4FFC-BF12-6543F6F95B8C}" destId="{081DFB8A-F4FB-4EDE-B1F4-BEF53591B1B9}" srcOrd="13" destOrd="0" presId="urn:microsoft.com/office/officeart/2018/2/layout/IconCircleList"/>
    <dgm:cxn modelId="{29343981-D474-4544-9F7B-C26F2339F1B1}" type="presParOf" srcId="{727234A3-5E7F-4FFC-BF12-6543F6F95B8C}" destId="{73FAC561-D30D-473F-8E83-6FEB4DACEFE2}" srcOrd="14" destOrd="0" presId="urn:microsoft.com/office/officeart/2018/2/layout/IconCircleList"/>
    <dgm:cxn modelId="{FD2ED35C-86EF-4FC0-91A8-413D779C3772}" type="presParOf" srcId="{73FAC561-D30D-473F-8E83-6FEB4DACEFE2}" destId="{94B72562-9C7B-4BA7-871C-4492D3EA2AFF}" srcOrd="0" destOrd="0" presId="urn:microsoft.com/office/officeart/2018/2/layout/IconCircleList"/>
    <dgm:cxn modelId="{17577AA7-7754-4892-80DA-9E963AB63A95}" type="presParOf" srcId="{73FAC561-D30D-473F-8E83-6FEB4DACEFE2}" destId="{D4596E62-1E11-48AD-AFD3-9D71E14B5C96}" srcOrd="1" destOrd="0" presId="urn:microsoft.com/office/officeart/2018/2/layout/IconCircleList"/>
    <dgm:cxn modelId="{3D83EDC9-2C13-4D1D-A42C-3723B92D0E94}" type="presParOf" srcId="{73FAC561-D30D-473F-8E83-6FEB4DACEFE2}" destId="{FA25DF1F-AADE-4A07-9DD7-EB3F3E1C3A47}" srcOrd="2" destOrd="0" presId="urn:microsoft.com/office/officeart/2018/2/layout/IconCircleList"/>
    <dgm:cxn modelId="{C82FE471-65FF-4901-A001-C64C97B775EE}" type="presParOf" srcId="{73FAC561-D30D-473F-8E83-6FEB4DACEFE2}" destId="{B84899CD-B48E-4AB8-AC55-21E20321977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3CD2DB-1E49-476E-901D-7755DB48591E}"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6346E7F2-8FFE-492D-BE5C-384C15C5A1AB}">
      <dgm:prSet/>
      <dgm:spPr/>
      <dgm:t>
        <a:bodyPr/>
        <a:lstStyle/>
        <a:p>
          <a:r>
            <a:rPr lang="en-US" dirty="0"/>
            <a:t>Ambrose, S.A., Bridges, M.W., DiPietro, M., Lovett, M.C. and Norman, M.K. (2010). </a:t>
          </a:r>
          <a:r>
            <a:rPr lang="en-US" i="1" dirty="0"/>
            <a:t>How learning works: seven research-based principles for smart teaching</a:t>
          </a:r>
          <a:r>
            <a:rPr lang="en-US" dirty="0"/>
            <a:t>. Wiley and Sons</a:t>
          </a:r>
        </a:p>
      </dgm:t>
    </dgm:pt>
    <dgm:pt modelId="{5CD3E74B-A45B-42EA-BF9E-917B0ECBB458}" type="parTrans" cxnId="{602AD16F-BD9E-4AF1-AAE3-739EC7A5B70B}">
      <dgm:prSet/>
      <dgm:spPr/>
      <dgm:t>
        <a:bodyPr/>
        <a:lstStyle/>
        <a:p>
          <a:endParaRPr lang="en-US"/>
        </a:p>
      </dgm:t>
    </dgm:pt>
    <dgm:pt modelId="{EEE322EB-47E2-402F-99B5-5D5FB4A4EDBF}" type="sibTrans" cxnId="{602AD16F-BD9E-4AF1-AAE3-739EC7A5B70B}">
      <dgm:prSet/>
      <dgm:spPr/>
      <dgm:t>
        <a:bodyPr/>
        <a:lstStyle/>
        <a:p>
          <a:endParaRPr lang="en-US"/>
        </a:p>
      </dgm:t>
    </dgm:pt>
    <dgm:pt modelId="{C752FF34-4B5A-4B3D-9FD5-2325A7B58D3A}">
      <dgm:prSet/>
      <dgm:spPr/>
      <dgm:t>
        <a:bodyPr/>
        <a:lstStyle/>
        <a:p>
          <a:r>
            <a:rPr lang="en-US"/>
            <a:t>Chickering, A.W. and Gamson, Z (1991). </a:t>
          </a:r>
          <a:r>
            <a:rPr lang="en-US" i="1"/>
            <a:t>Applying the seven principles for good practice in undergraduate education</a:t>
          </a:r>
          <a:r>
            <a:rPr lang="en-US"/>
            <a:t>. San Francisco: Jossey-Bass</a:t>
          </a:r>
        </a:p>
      </dgm:t>
    </dgm:pt>
    <dgm:pt modelId="{E60B52A7-444B-4CE7-BDBF-28A46D3FE351}" type="parTrans" cxnId="{BC1B7E87-C4F8-4F76-9C02-AF75FF9A9C9A}">
      <dgm:prSet/>
      <dgm:spPr/>
      <dgm:t>
        <a:bodyPr/>
        <a:lstStyle/>
        <a:p>
          <a:endParaRPr lang="en-US"/>
        </a:p>
      </dgm:t>
    </dgm:pt>
    <dgm:pt modelId="{72469079-84E2-4CF8-A39E-DE61531C3C90}" type="sibTrans" cxnId="{BC1B7E87-C4F8-4F76-9C02-AF75FF9A9C9A}">
      <dgm:prSet/>
      <dgm:spPr/>
      <dgm:t>
        <a:bodyPr/>
        <a:lstStyle/>
        <a:p>
          <a:endParaRPr lang="en-US"/>
        </a:p>
      </dgm:t>
    </dgm:pt>
    <dgm:pt modelId="{AFB53088-56F8-40F5-87F9-08F937ACE77E}">
      <dgm:prSet/>
      <dgm:spPr/>
      <dgm:t>
        <a:bodyPr/>
        <a:lstStyle/>
        <a:p>
          <a:r>
            <a:rPr lang="en-US"/>
            <a:t>Fink, L. D. (2003). </a:t>
          </a:r>
          <a:r>
            <a:rPr lang="en-US" i="1"/>
            <a:t>Creating significant learning experiences: an integrated approach to designing college courses</a:t>
          </a:r>
          <a:r>
            <a:rPr lang="en-US"/>
            <a:t>. San Francisco: Jossey-Bass</a:t>
          </a:r>
        </a:p>
      </dgm:t>
    </dgm:pt>
    <dgm:pt modelId="{DDEC9A16-1D2A-494B-9211-0770FFD904C6}" type="parTrans" cxnId="{0F8C6190-1366-456E-9645-83EFA2BBF0C7}">
      <dgm:prSet/>
      <dgm:spPr/>
      <dgm:t>
        <a:bodyPr/>
        <a:lstStyle/>
        <a:p>
          <a:endParaRPr lang="en-US"/>
        </a:p>
      </dgm:t>
    </dgm:pt>
    <dgm:pt modelId="{15F429C9-EB18-4B8E-85FD-F0A6E1E7D6DA}" type="sibTrans" cxnId="{0F8C6190-1366-456E-9645-83EFA2BBF0C7}">
      <dgm:prSet/>
      <dgm:spPr/>
      <dgm:t>
        <a:bodyPr/>
        <a:lstStyle/>
        <a:p>
          <a:endParaRPr lang="en-US"/>
        </a:p>
      </dgm:t>
    </dgm:pt>
    <dgm:pt modelId="{44AC6458-B539-4AE5-8751-0926E0DFA629}">
      <dgm:prSet/>
      <dgm:spPr/>
      <dgm:t>
        <a:bodyPr/>
        <a:lstStyle/>
        <a:p>
          <a:r>
            <a:rPr lang="en-US"/>
            <a:t>Tomlinson, C. and McTighe, J. (2006). </a:t>
          </a:r>
          <a:r>
            <a:rPr lang="en-US" i="1"/>
            <a:t>Integrating differentiated instruction and understanding by design</a:t>
          </a:r>
          <a:r>
            <a:rPr lang="en-US"/>
            <a:t>. Heatherton, Vic: Hawker Brownlow Education.</a:t>
          </a:r>
        </a:p>
      </dgm:t>
    </dgm:pt>
    <dgm:pt modelId="{66E99126-9826-4B84-8856-3CAE9E48C99B}" type="parTrans" cxnId="{8E03CCC9-FEDE-414D-A1DA-9BB5FA2FE708}">
      <dgm:prSet/>
      <dgm:spPr/>
      <dgm:t>
        <a:bodyPr/>
        <a:lstStyle/>
        <a:p>
          <a:endParaRPr lang="en-US"/>
        </a:p>
      </dgm:t>
    </dgm:pt>
    <dgm:pt modelId="{38B7F017-16B8-4F56-A440-CD4A373B5CF2}" type="sibTrans" cxnId="{8E03CCC9-FEDE-414D-A1DA-9BB5FA2FE708}">
      <dgm:prSet/>
      <dgm:spPr/>
      <dgm:t>
        <a:bodyPr/>
        <a:lstStyle/>
        <a:p>
          <a:endParaRPr lang="en-US"/>
        </a:p>
      </dgm:t>
    </dgm:pt>
    <dgm:pt modelId="{D737FE9C-E2A2-45BE-92B9-45B78ABB7838}">
      <dgm:prSet/>
      <dgm:spPr/>
      <dgm:t>
        <a:bodyPr/>
        <a:lstStyle/>
        <a:p>
          <a:r>
            <a:rPr lang="en-US"/>
            <a:t>Wiggins, G. and McTighe, J. (2008). </a:t>
          </a:r>
          <a:r>
            <a:rPr lang="en-US" i="1"/>
            <a:t>Understanding by design</a:t>
          </a:r>
          <a:r>
            <a:rPr lang="en-US"/>
            <a:t>. Alexandria, VA: Association for Supervision and Curriculum Development.</a:t>
          </a:r>
        </a:p>
      </dgm:t>
    </dgm:pt>
    <dgm:pt modelId="{BCD7E7F3-993F-4EE1-820A-45CA2FDD6D24}" type="parTrans" cxnId="{06A87BB1-F1FD-40A4-A358-5475289B768A}">
      <dgm:prSet/>
      <dgm:spPr/>
      <dgm:t>
        <a:bodyPr/>
        <a:lstStyle/>
        <a:p>
          <a:endParaRPr lang="en-US"/>
        </a:p>
      </dgm:t>
    </dgm:pt>
    <dgm:pt modelId="{A1A705CB-A512-4989-A09B-E19AC0A771A1}" type="sibTrans" cxnId="{06A87BB1-F1FD-40A4-A358-5475289B768A}">
      <dgm:prSet/>
      <dgm:spPr/>
      <dgm:t>
        <a:bodyPr/>
        <a:lstStyle/>
        <a:p>
          <a:endParaRPr lang="en-US"/>
        </a:p>
      </dgm:t>
    </dgm:pt>
    <dgm:pt modelId="{EBB6A0EB-CA6F-4403-9B18-12FBBC72B921}" type="pres">
      <dgm:prSet presAssocID="{263CD2DB-1E49-476E-901D-7755DB48591E}" presName="linear" presStyleCnt="0">
        <dgm:presLayoutVars>
          <dgm:animLvl val="lvl"/>
          <dgm:resizeHandles val="exact"/>
        </dgm:presLayoutVars>
      </dgm:prSet>
      <dgm:spPr/>
    </dgm:pt>
    <dgm:pt modelId="{A34E1644-152F-4D17-87CA-5073233946A8}" type="pres">
      <dgm:prSet presAssocID="{6346E7F2-8FFE-492D-BE5C-384C15C5A1AB}" presName="parentText" presStyleLbl="node1" presStyleIdx="0" presStyleCnt="5">
        <dgm:presLayoutVars>
          <dgm:chMax val="0"/>
          <dgm:bulletEnabled val="1"/>
        </dgm:presLayoutVars>
      </dgm:prSet>
      <dgm:spPr/>
    </dgm:pt>
    <dgm:pt modelId="{0B87D20D-99BB-41CE-AC2E-0748B498FBDA}" type="pres">
      <dgm:prSet presAssocID="{EEE322EB-47E2-402F-99B5-5D5FB4A4EDBF}" presName="spacer" presStyleCnt="0"/>
      <dgm:spPr/>
    </dgm:pt>
    <dgm:pt modelId="{4CCA064F-D332-44C2-90A4-E9C9474592E2}" type="pres">
      <dgm:prSet presAssocID="{C752FF34-4B5A-4B3D-9FD5-2325A7B58D3A}" presName="parentText" presStyleLbl="node1" presStyleIdx="1" presStyleCnt="5">
        <dgm:presLayoutVars>
          <dgm:chMax val="0"/>
          <dgm:bulletEnabled val="1"/>
        </dgm:presLayoutVars>
      </dgm:prSet>
      <dgm:spPr/>
    </dgm:pt>
    <dgm:pt modelId="{D8057D9C-6312-440E-BE47-7810A423AAEE}" type="pres">
      <dgm:prSet presAssocID="{72469079-84E2-4CF8-A39E-DE61531C3C90}" presName="spacer" presStyleCnt="0"/>
      <dgm:spPr/>
    </dgm:pt>
    <dgm:pt modelId="{CA6BBF31-80DD-4325-B43B-A28CA50E71F3}" type="pres">
      <dgm:prSet presAssocID="{AFB53088-56F8-40F5-87F9-08F937ACE77E}" presName="parentText" presStyleLbl="node1" presStyleIdx="2" presStyleCnt="5">
        <dgm:presLayoutVars>
          <dgm:chMax val="0"/>
          <dgm:bulletEnabled val="1"/>
        </dgm:presLayoutVars>
      </dgm:prSet>
      <dgm:spPr/>
    </dgm:pt>
    <dgm:pt modelId="{D66A5517-5148-42B1-8DC6-990CE90A6056}" type="pres">
      <dgm:prSet presAssocID="{15F429C9-EB18-4B8E-85FD-F0A6E1E7D6DA}" presName="spacer" presStyleCnt="0"/>
      <dgm:spPr/>
    </dgm:pt>
    <dgm:pt modelId="{746F64ED-54AA-44E4-B36C-DA9FD637F90E}" type="pres">
      <dgm:prSet presAssocID="{44AC6458-B539-4AE5-8751-0926E0DFA629}" presName="parentText" presStyleLbl="node1" presStyleIdx="3" presStyleCnt="5">
        <dgm:presLayoutVars>
          <dgm:chMax val="0"/>
          <dgm:bulletEnabled val="1"/>
        </dgm:presLayoutVars>
      </dgm:prSet>
      <dgm:spPr/>
    </dgm:pt>
    <dgm:pt modelId="{54BDDEA0-32DF-41F6-AF5F-7EB5AE8DCB87}" type="pres">
      <dgm:prSet presAssocID="{38B7F017-16B8-4F56-A440-CD4A373B5CF2}" presName="spacer" presStyleCnt="0"/>
      <dgm:spPr/>
    </dgm:pt>
    <dgm:pt modelId="{30F78858-D9BE-44D6-AD7F-52A4F79E2EE3}" type="pres">
      <dgm:prSet presAssocID="{D737FE9C-E2A2-45BE-92B9-45B78ABB7838}" presName="parentText" presStyleLbl="node1" presStyleIdx="4" presStyleCnt="5">
        <dgm:presLayoutVars>
          <dgm:chMax val="0"/>
          <dgm:bulletEnabled val="1"/>
        </dgm:presLayoutVars>
      </dgm:prSet>
      <dgm:spPr/>
    </dgm:pt>
  </dgm:ptLst>
  <dgm:cxnLst>
    <dgm:cxn modelId="{7EBC930B-07A9-4540-927C-6D168AF73847}" type="presOf" srcId="{AFB53088-56F8-40F5-87F9-08F937ACE77E}" destId="{CA6BBF31-80DD-4325-B43B-A28CA50E71F3}" srcOrd="0" destOrd="0" presId="urn:microsoft.com/office/officeart/2005/8/layout/vList2"/>
    <dgm:cxn modelId="{2823F418-5D2F-4008-88BD-DE3DD9DE1D03}" type="presOf" srcId="{44AC6458-B539-4AE5-8751-0926E0DFA629}" destId="{746F64ED-54AA-44E4-B36C-DA9FD637F90E}" srcOrd="0" destOrd="0" presId="urn:microsoft.com/office/officeart/2005/8/layout/vList2"/>
    <dgm:cxn modelId="{602AD16F-BD9E-4AF1-AAE3-739EC7A5B70B}" srcId="{263CD2DB-1E49-476E-901D-7755DB48591E}" destId="{6346E7F2-8FFE-492D-BE5C-384C15C5A1AB}" srcOrd="0" destOrd="0" parTransId="{5CD3E74B-A45B-42EA-BF9E-917B0ECBB458}" sibTransId="{EEE322EB-47E2-402F-99B5-5D5FB4A4EDBF}"/>
    <dgm:cxn modelId="{BC1B7E87-C4F8-4F76-9C02-AF75FF9A9C9A}" srcId="{263CD2DB-1E49-476E-901D-7755DB48591E}" destId="{C752FF34-4B5A-4B3D-9FD5-2325A7B58D3A}" srcOrd="1" destOrd="0" parTransId="{E60B52A7-444B-4CE7-BDBF-28A46D3FE351}" sibTransId="{72469079-84E2-4CF8-A39E-DE61531C3C90}"/>
    <dgm:cxn modelId="{385AA688-409A-4D96-A882-85A0016875D1}" type="presOf" srcId="{263CD2DB-1E49-476E-901D-7755DB48591E}" destId="{EBB6A0EB-CA6F-4403-9B18-12FBBC72B921}" srcOrd="0" destOrd="0" presId="urn:microsoft.com/office/officeart/2005/8/layout/vList2"/>
    <dgm:cxn modelId="{0F8C6190-1366-456E-9645-83EFA2BBF0C7}" srcId="{263CD2DB-1E49-476E-901D-7755DB48591E}" destId="{AFB53088-56F8-40F5-87F9-08F937ACE77E}" srcOrd="2" destOrd="0" parTransId="{DDEC9A16-1D2A-494B-9211-0770FFD904C6}" sibTransId="{15F429C9-EB18-4B8E-85FD-F0A6E1E7D6DA}"/>
    <dgm:cxn modelId="{7B19369D-1886-421F-89DA-465B570CBACF}" type="presOf" srcId="{D737FE9C-E2A2-45BE-92B9-45B78ABB7838}" destId="{30F78858-D9BE-44D6-AD7F-52A4F79E2EE3}" srcOrd="0" destOrd="0" presId="urn:microsoft.com/office/officeart/2005/8/layout/vList2"/>
    <dgm:cxn modelId="{06A87BB1-F1FD-40A4-A358-5475289B768A}" srcId="{263CD2DB-1E49-476E-901D-7755DB48591E}" destId="{D737FE9C-E2A2-45BE-92B9-45B78ABB7838}" srcOrd="4" destOrd="0" parTransId="{BCD7E7F3-993F-4EE1-820A-45CA2FDD6D24}" sibTransId="{A1A705CB-A512-4989-A09B-E19AC0A771A1}"/>
    <dgm:cxn modelId="{8E03CCC9-FEDE-414D-A1DA-9BB5FA2FE708}" srcId="{263CD2DB-1E49-476E-901D-7755DB48591E}" destId="{44AC6458-B539-4AE5-8751-0926E0DFA629}" srcOrd="3" destOrd="0" parTransId="{66E99126-9826-4B84-8856-3CAE9E48C99B}" sibTransId="{38B7F017-16B8-4F56-A440-CD4A373B5CF2}"/>
    <dgm:cxn modelId="{A1DD3CE3-AA5A-49E0-BBB3-94147A86018F}" type="presOf" srcId="{C752FF34-4B5A-4B3D-9FD5-2325A7B58D3A}" destId="{4CCA064F-D332-44C2-90A4-E9C9474592E2}" srcOrd="0" destOrd="0" presId="urn:microsoft.com/office/officeart/2005/8/layout/vList2"/>
    <dgm:cxn modelId="{F8E064F9-3BDB-41F0-B250-FC11A6B25ED0}" type="presOf" srcId="{6346E7F2-8FFE-492D-BE5C-384C15C5A1AB}" destId="{A34E1644-152F-4D17-87CA-5073233946A8}" srcOrd="0" destOrd="0" presId="urn:microsoft.com/office/officeart/2005/8/layout/vList2"/>
    <dgm:cxn modelId="{C8B8EE29-16E1-4E9C-B70E-EDCECB5A95D0}" type="presParOf" srcId="{EBB6A0EB-CA6F-4403-9B18-12FBBC72B921}" destId="{A34E1644-152F-4D17-87CA-5073233946A8}" srcOrd="0" destOrd="0" presId="urn:microsoft.com/office/officeart/2005/8/layout/vList2"/>
    <dgm:cxn modelId="{2015CB39-21CC-485B-82EE-B9E266C6541B}" type="presParOf" srcId="{EBB6A0EB-CA6F-4403-9B18-12FBBC72B921}" destId="{0B87D20D-99BB-41CE-AC2E-0748B498FBDA}" srcOrd="1" destOrd="0" presId="urn:microsoft.com/office/officeart/2005/8/layout/vList2"/>
    <dgm:cxn modelId="{746208E0-0BC4-4452-B7E6-DCE0434E1E20}" type="presParOf" srcId="{EBB6A0EB-CA6F-4403-9B18-12FBBC72B921}" destId="{4CCA064F-D332-44C2-90A4-E9C9474592E2}" srcOrd="2" destOrd="0" presId="urn:microsoft.com/office/officeart/2005/8/layout/vList2"/>
    <dgm:cxn modelId="{ACB638F7-815F-4E7B-9E44-0CF5C9C1F45B}" type="presParOf" srcId="{EBB6A0EB-CA6F-4403-9B18-12FBBC72B921}" destId="{D8057D9C-6312-440E-BE47-7810A423AAEE}" srcOrd="3" destOrd="0" presId="urn:microsoft.com/office/officeart/2005/8/layout/vList2"/>
    <dgm:cxn modelId="{FEB96364-1D24-4A93-AFC7-8D59277919EA}" type="presParOf" srcId="{EBB6A0EB-CA6F-4403-9B18-12FBBC72B921}" destId="{CA6BBF31-80DD-4325-B43B-A28CA50E71F3}" srcOrd="4" destOrd="0" presId="urn:microsoft.com/office/officeart/2005/8/layout/vList2"/>
    <dgm:cxn modelId="{A1E296DC-6EA9-49EC-8BFB-CC775EC93DEE}" type="presParOf" srcId="{EBB6A0EB-CA6F-4403-9B18-12FBBC72B921}" destId="{D66A5517-5148-42B1-8DC6-990CE90A6056}" srcOrd="5" destOrd="0" presId="urn:microsoft.com/office/officeart/2005/8/layout/vList2"/>
    <dgm:cxn modelId="{573A2B52-E143-411E-8E60-16A5467CAFF3}" type="presParOf" srcId="{EBB6A0EB-CA6F-4403-9B18-12FBBC72B921}" destId="{746F64ED-54AA-44E4-B36C-DA9FD637F90E}" srcOrd="6" destOrd="0" presId="urn:microsoft.com/office/officeart/2005/8/layout/vList2"/>
    <dgm:cxn modelId="{B5B17A0B-E4BE-4647-8A04-34C4AED0A714}" type="presParOf" srcId="{EBB6A0EB-CA6F-4403-9B18-12FBBC72B921}" destId="{54BDDEA0-32DF-41F6-AF5F-7EB5AE8DCB87}" srcOrd="7" destOrd="0" presId="urn:microsoft.com/office/officeart/2005/8/layout/vList2"/>
    <dgm:cxn modelId="{A6C87FF0-5EC3-4A4F-9826-9E71022C0A43}" type="presParOf" srcId="{EBB6A0EB-CA6F-4403-9B18-12FBBC72B921}" destId="{30F78858-D9BE-44D6-AD7F-52A4F79E2EE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00C9D-E300-480F-A0BC-F2B3D4F2AE54}">
      <dsp:nvSpPr>
        <dsp:cNvPr id="0" name=""/>
        <dsp:cNvSpPr/>
      </dsp:nvSpPr>
      <dsp:spPr>
        <a:xfrm>
          <a:off x="0" y="2789"/>
          <a:ext cx="9982200" cy="13046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7C975-4784-4B51-9475-31D2DF21E526}">
      <dsp:nvSpPr>
        <dsp:cNvPr id="0" name=""/>
        <dsp:cNvSpPr/>
      </dsp:nvSpPr>
      <dsp:spPr>
        <a:xfrm>
          <a:off x="394669" y="296345"/>
          <a:ext cx="717580" cy="7175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ACD28259-585B-4C2C-8149-ACB8E8E66A9C}">
      <dsp:nvSpPr>
        <dsp:cNvPr id="0" name=""/>
        <dsp:cNvSpPr/>
      </dsp:nvSpPr>
      <dsp:spPr>
        <a:xfrm>
          <a:off x="1506918" y="2789"/>
          <a:ext cx="8473808"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89000">
            <a:lnSpc>
              <a:spcPct val="100000"/>
            </a:lnSpc>
            <a:spcBef>
              <a:spcPct val="0"/>
            </a:spcBef>
            <a:spcAft>
              <a:spcPct val="35000"/>
            </a:spcAft>
            <a:buNone/>
          </a:pPr>
          <a:r>
            <a:rPr lang="en-US" sz="2000" kern="1200"/>
            <a:t>Identify when course redesign is warranted</a:t>
          </a:r>
        </a:p>
      </dsp:txBody>
      <dsp:txXfrm>
        <a:off x="1506918" y="2789"/>
        <a:ext cx="8473808" cy="1304691"/>
      </dsp:txXfrm>
    </dsp:sp>
    <dsp:sp modelId="{51937950-403C-4701-A283-F1D630340F50}">
      <dsp:nvSpPr>
        <dsp:cNvPr id="0" name=""/>
        <dsp:cNvSpPr/>
      </dsp:nvSpPr>
      <dsp:spPr>
        <a:xfrm>
          <a:off x="0" y="1633654"/>
          <a:ext cx="9982200" cy="13046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5930B-27D9-411D-910E-65A9B02DEEE7}">
      <dsp:nvSpPr>
        <dsp:cNvPr id="0" name=""/>
        <dsp:cNvSpPr/>
      </dsp:nvSpPr>
      <dsp:spPr>
        <a:xfrm>
          <a:off x="394669" y="1927209"/>
          <a:ext cx="717580" cy="7175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43C18685-1F95-4A71-863C-8AD0DA51A40E}">
      <dsp:nvSpPr>
        <dsp:cNvPr id="0" name=""/>
        <dsp:cNvSpPr/>
      </dsp:nvSpPr>
      <dsp:spPr>
        <a:xfrm>
          <a:off x="1506918" y="1633654"/>
          <a:ext cx="8473808"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89000">
            <a:lnSpc>
              <a:spcPct val="100000"/>
            </a:lnSpc>
            <a:spcBef>
              <a:spcPct val="0"/>
            </a:spcBef>
            <a:spcAft>
              <a:spcPct val="35000"/>
            </a:spcAft>
            <a:buNone/>
          </a:pPr>
          <a:r>
            <a:rPr lang="en-US" sz="2000" kern="1200"/>
            <a:t>Choose an integrated course design model</a:t>
          </a:r>
        </a:p>
      </dsp:txBody>
      <dsp:txXfrm>
        <a:off x="1506918" y="1633654"/>
        <a:ext cx="8473808" cy="1304691"/>
      </dsp:txXfrm>
    </dsp:sp>
    <dsp:sp modelId="{8F68FE03-975D-4B6D-A849-D5A19F837404}">
      <dsp:nvSpPr>
        <dsp:cNvPr id="0" name=""/>
        <dsp:cNvSpPr/>
      </dsp:nvSpPr>
      <dsp:spPr>
        <a:xfrm>
          <a:off x="0" y="3264518"/>
          <a:ext cx="9982200" cy="13046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CF2F8-2682-4FAA-9A30-D484204DE6DD}">
      <dsp:nvSpPr>
        <dsp:cNvPr id="0" name=""/>
        <dsp:cNvSpPr/>
      </dsp:nvSpPr>
      <dsp:spPr>
        <a:xfrm>
          <a:off x="394669" y="3558074"/>
          <a:ext cx="717580" cy="7175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82D7C28B-2266-4166-836E-F2F97B238A1F}">
      <dsp:nvSpPr>
        <dsp:cNvPr id="0" name=""/>
        <dsp:cNvSpPr/>
      </dsp:nvSpPr>
      <dsp:spPr>
        <a:xfrm>
          <a:off x="1506918" y="3264518"/>
          <a:ext cx="4491990"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89000">
            <a:lnSpc>
              <a:spcPct val="100000"/>
            </a:lnSpc>
            <a:spcBef>
              <a:spcPct val="0"/>
            </a:spcBef>
            <a:spcAft>
              <a:spcPct val="35000"/>
            </a:spcAft>
            <a:buNone/>
          </a:pPr>
          <a:r>
            <a:rPr lang="en-US" sz="2000" kern="1200"/>
            <a:t>Design a learning environment that promotes inclusion, engagement, mastery, and persistence by</a:t>
          </a:r>
        </a:p>
      </dsp:txBody>
      <dsp:txXfrm>
        <a:off x="1506918" y="3264518"/>
        <a:ext cx="4491990" cy="1304691"/>
      </dsp:txXfrm>
    </dsp:sp>
    <dsp:sp modelId="{12FDF563-39FD-4A82-A926-30B15F91D102}">
      <dsp:nvSpPr>
        <dsp:cNvPr id="0" name=""/>
        <dsp:cNvSpPr/>
      </dsp:nvSpPr>
      <dsp:spPr>
        <a:xfrm>
          <a:off x="5998908" y="3264518"/>
          <a:ext cx="3981818"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488950">
            <a:lnSpc>
              <a:spcPct val="100000"/>
            </a:lnSpc>
            <a:spcBef>
              <a:spcPct val="0"/>
            </a:spcBef>
            <a:spcAft>
              <a:spcPct val="35000"/>
            </a:spcAft>
            <a:buNone/>
          </a:pPr>
          <a:r>
            <a:rPr lang="en-US" sz="1100" kern="1200" dirty="0"/>
            <a:t>Contextualizing a course within the curriculum</a:t>
          </a:r>
        </a:p>
        <a:p>
          <a:pPr marL="0" lvl="0" indent="0" algn="l" defTabSz="488950">
            <a:lnSpc>
              <a:spcPct val="100000"/>
            </a:lnSpc>
            <a:spcBef>
              <a:spcPct val="0"/>
            </a:spcBef>
            <a:spcAft>
              <a:spcPct val="35000"/>
            </a:spcAft>
            <a:buNone/>
          </a:pPr>
          <a:r>
            <a:rPr lang="en-US" sz="1100" kern="1200" dirty="0"/>
            <a:t>Defining measurable learning outcomes</a:t>
          </a:r>
        </a:p>
        <a:p>
          <a:pPr marL="0" lvl="0" indent="0" algn="l" defTabSz="488950">
            <a:lnSpc>
              <a:spcPct val="100000"/>
            </a:lnSpc>
            <a:spcBef>
              <a:spcPct val="0"/>
            </a:spcBef>
            <a:spcAft>
              <a:spcPct val="35000"/>
            </a:spcAft>
            <a:buNone/>
          </a:pPr>
          <a:r>
            <a:rPr lang="en-US" sz="1100" kern="1200" dirty="0"/>
            <a:t>Understanding and overcoming limitations and biases</a:t>
          </a:r>
        </a:p>
        <a:p>
          <a:pPr marL="0" lvl="0" indent="0" algn="l" defTabSz="488950">
            <a:lnSpc>
              <a:spcPct val="100000"/>
            </a:lnSpc>
            <a:spcBef>
              <a:spcPct val="0"/>
            </a:spcBef>
            <a:spcAft>
              <a:spcPct val="35000"/>
            </a:spcAft>
            <a:buNone/>
          </a:pPr>
          <a:r>
            <a:rPr lang="en-US" sz="1100" kern="1200" dirty="0"/>
            <a:t>Determining appropriate teaching strategies, learning experiences/assignments, and assessments</a:t>
          </a:r>
        </a:p>
      </dsp:txBody>
      <dsp:txXfrm>
        <a:off x="5998908" y="3264518"/>
        <a:ext cx="3981818" cy="1304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49105-6E0F-4E75-A5E7-D470444F42DC}">
      <dsp:nvSpPr>
        <dsp:cNvPr id="0" name=""/>
        <dsp:cNvSpPr/>
      </dsp:nvSpPr>
      <dsp:spPr>
        <a:xfrm>
          <a:off x="0" y="5800"/>
          <a:ext cx="9982200" cy="76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C9FA5-AE72-4490-8B29-75E0A5A9AB2E}">
      <dsp:nvSpPr>
        <dsp:cNvPr id="0" name=""/>
        <dsp:cNvSpPr/>
      </dsp:nvSpPr>
      <dsp:spPr>
        <a:xfrm>
          <a:off x="229920" y="176815"/>
          <a:ext cx="418036" cy="4180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A1EB956C-34B7-4053-B30B-4CF694CAEEDD}">
      <dsp:nvSpPr>
        <dsp:cNvPr id="0" name=""/>
        <dsp:cNvSpPr/>
      </dsp:nvSpPr>
      <dsp:spPr>
        <a:xfrm>
          <a:off x="877876" y="5800"/>
          <a:ext cx="4491990"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755650">
            <a:lnSpc>
              <a:spcPct val="100000"/>
            </a:lnSpc>
            <a:spcBef>
              <a:spcPct val="0"/>
            </a:spcBef>
            <a:spcAft>
              <a:spcPct val="35000"/>
            </a:spcAft>
            <a:buNone/>
          </a:pPr>
          <a:r>
            <a:rPr lang="en-US" sz="1700" kern="1200"/>
            <a:t>Course serves as a “gateway” or foundation</a:t>
          </a:r>
        </a:p>
      </dsp:txBody>
      <dsp:txXfrm>
        <a:off x="877876" y="5800"/>
        <a:ext cx="4491990" cy="760066"/>
      </dsp:txXfrm>
    </dsp:sp>
    <dsp:sp modelId="{68CA8CE2-C3E2-453D-88F0-0944ADBEA82B}">
      <dsp:nvSpPr>
        <dsp:cNvPr id="0" name=""/>
        <dsp:cNvSpPr/>
      </dsp:nvSpPr>
      <dsp:spPr>
        <a:xfrm>
          <a:off x="5369866" y="5800"/>
          <a:ext cx="461147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488950">
            <a:lnSpc>
              <a:spcPct val="100000"/>
            </a:lnSpc>
            <a:spcBef>
              <a:spcPct val="0"/>
            </a:spcBef>
            <a:spcAft>
              <a:spcPct val="35000"/>
            </a:spcAft>
            <a:buNone/>
          </a:pPr>
          <a:r>
            <a:rPr lang="en-US" sz="1100" kern="1200" dirty="0"/>
            <a:t>Course has high enrollment, high attrition</a:t>
          </a:r>
        </a:p>
        <a:p>
          <a:pPr marL="0" lvl="0" indent="0" algn="l" defTabSz="488950">
            <a:lnSpc>
              <a:spcPct val="100000"/>
            </a:lnSpc>
            <a:spcBef>
              <a:spcPct val="0"/>
            </a:spcBef>
            <a:spcAft>
              <a:spcPct val="35000"/>
            </a:spcAft>
            <a:buNone/>
          </a:pPr>
          <a:r>
            <a:rPr lang="en-US" sz="1100" kern="1200" dirty="0"/>
            <a:t>There is a need to improve student mastery while reducing the cost of instruction</a:t>
          </a:r>
        </a:p>
      </dsp:txBody>
      <dsp:txXfrm>
        <a:off x="5369866" y="5800"/>
        <a:ext cx="4611475" cy="760066"/>
      </dsp:txXfrm>
    </dsp:sp>
    <dsp:sp modelId="{F66745DC-A4DA-453A-8682-EBCEF28353B8}">
      <dsp:nvSpPr>
        <dsp:cNvPr id="0" name=""/>
        <dsp:cNvSpPr/>
      </dsp:nvSpPr>
      <dsp:spPr>
        <a:xfrm>
          <a:off x="0" y="955883"/>
          <a:ext cx="9982200" cy="76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2E93B-B3D0-40D5-A97E-436325411D35}">
      <dsp:nvSpPr>
        <dsp:cNvPr id="0" name=""/>
        <dsp:cNvSpPr/>
      </dsp:nvSpPr>
      <dsp:spPr>
        <a:xfrm>
          <a:off x="229920" y="1126898"/>
          <a:ext cx="418036" cy="4180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6DB6F9BD-9160-4379-83C9-E90D88C9B117}">
      <dsp:nvSpPr>
        <dsp:cNvPr id="0" name=""/>
        <dsp:cNvSpPr/>
      </dsp:nvSpPr>
      <dsp:spPr>
        <a:xfrm>
          <a:off x="877876" y="955883"/>
          <a:ext cx="910346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755650">
            <a:lnSpc>
              <a:spcPct val="100000"/>
            </a:lnSpc>
            <a:spcBef>
              <a:spcPct val="0"/>
            </a:spcBef>
            <a:spcAft>
              <a:spcPct val="35000"/>
            </a:spcAft>
            <a:buNone/>
          </a:pPr>
          <a:r>
            <a:rPr lang="en-US" sz="1700" kern="1200" dirty="0"/>
            <a:t>Periodic review and evaluation of student and institutional performance indicates the need </a:t>
          </a:r>
        </a:p>
      </dsp:txBody>
      <dsp:txXfrm>
        <a:off x="877876" y="955883"/>
        <a:ext cx="9103465" cy="760066"/>
      </dsp:txXfrm>
    </dsp:sp>
    <dsp:sp modelId="{512D9E94-69EE-4363-AB1B-32BB3F7DC641}">
      <dsp:nvSpPr>
        <dsp:cNvPr id="0" name=""/>
        <dsp:cNvSpPr/>
      </dsp:nvSpPr>
      <dsp:spPr>
        <a:xfrm>
          <a:off x="0" y="1905966"/>
          <a:ext cx="9982200" cy="76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35F9D-4F9E-4673-B842-CFF290C28107}">
      <dsp:nvSpPr>
        <dsp:cNvPr id="0" name=""/>
        <dsp:cNvSpPr/>
      </dsp:nvSpPr>
      <dsp:spPr>
        <a:xfrm>
          <a:off x="229920" y="2076981"/>
          <a:ext cx="418036" cy="4180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1ED05DA6-BA42-4F6A-9E13-647DBE05EEEA}">
      <dsp:nvSpPr>
        <dsp:cNvPr id="0" name=""/>
        <dsp:cNvSpPr/>
      </dsp:nvSpPr>
      <dsp:spPr>
        <a:xfrm>
          <a:off x="877876" y="1905966"/>
          <a:ext cx="910346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755650">
            <a:lnSpc>
              <a:spcPct val="100000"/>
            </a:lnSpc>
            <a:spcBef>
              <a:spcPct val="0"/>
            </a:spcBef>
            <a:spcAft>
              <a:spcPct val="35000"/>
            </a:spcAft>
            <a:buNone/>
          </a:pPr>
          <a:r>
            <a:rPr lang="en-US" sz="1700" kern="1200" dirty="0"/>
            <a:t>To provide a more individualized learning experience or foster an environment of inclusion and higher levels of engagement</a:t>
          </a:r>
        </a:p>
      </dsp:txBody>
      <dsp:txXfrm>
        <a:off x="877876" y="1905966"/>
        <a:ext cx="9103465" cy="760066"/>
      </dsp:txXfrm>
    </dsp:sp>
    <dsp:sp modelId="{B28FE79E-9DD6-4CEC-A86E-645228189C9F}">
      <dsp:nvSpPr>
        <dsp:cNvPr id="0" name=""/>
        <dsp:cNvSpPr/>
      </dsp:nvSpPr>
      <dsp:spPr>
        <a:xfrm>
          <a:off x="0" y="2856049"/>
          <a:ext cx="9982200" cy="76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25A1E-53FF-4987-940C-005B5517ED78}">
      <dsp:nvSpPr>
        <dsp:cNvPr id="0" name=""/>
        <dsp:cNvSpPr/>
      </dsp:nvSpPr>
      <dsp:spPr>
        <a:xfrm>
          <a:off x="229920" y="3027064"/>
          <a:ext cx="418036" cy="4180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0FB9A51D-3748-4D50-A5D8-8558D9E5B639}">
      <dsp:nvSpPr>
        <dsp:cNvPr id="0" name=""/>
        <dsp:cNvSpPr/>
      </dsp:nvSpPr>
      <dsp:spPr>
        <a:xfrm>
          <a:off x="877876" y="2856049"/>
          <a:ext cx="910346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755650">
            <a:lnSpc>
              <a:spcPct val="100000"/>
            </a:lnSpc>
            <a:spcBef>
              <a:spcPct val="0"/>
            </a:spcBef>
            <a:spcAft>
              <a:spcPct val="35000"/>
            </a:spcAft>
            <a:buNone/>
          </a:pPr>
          <a:r>
            <a:rPr lang="en-US" sz="1700" kern="1200" dirty="0"/>
            <a:t>Disruptive changes in industry or professional standards or other external factors make it necessary</a:t>
          </a:r>
        </a:p>
      </dsp:txBody>
      <dsp:txXfrm>
        <a:off x="877876" y="2856049"/>
        <a:ext cx="9103465" cy="760066"/>
      </dsp:txXfrm>
    </dsp:sp>
    <dsp:sp modelId="{902835AA-13B8-4922-AE24-D1E32EC0E439}">
      <dsp:nvSpPr>
        <dsp:cNvPr id="0" name=""/>
        <dsp:cNvSpPr/>
      </dsp:nvSpPr>
      <dsp:spPr>
        <a:xfrm>
          <a:off x="0" y="3806132"/>
          <a:ext cx="9982200" cy="7600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FA6B0-BFC6-4B07-8C6A-B37FC620CDFB}">
      <dsp:nvSpPr>
        <dsp:cNvPr id="0" name=""/>
        <dsp:cNvSpPr/>
      </dsp:nvSpPr>
      <dsp:spPr>
        <a:xfrm>
          <a:off x="229920" y="3977147"/>
          <a:ext cx="418036" cy="4180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9D269CA4-DA3A-4563-9521-3EEED5D0B756}">
      <dsp:nvSpPr>
        <dsp:cNvPr id="0" name=""/>
        <dsp:cNvSpPr/>
      </dsp:nvSpPr>
      <dsp:spPr>
        <a:xfrm>
          <a:off x="877876" y="3806132"/>
          <a:ext cx="910346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marL="0" lvl="0" indent="0" algn="l" defTabSz="755650">
            <a:lnSpc>
              <a:spcPct val="100000"/>
            </a:lnSpc>
            <a:spcBef>
              <a:spcPct val="0"/>
            </a:spcBef>
            <a:spcAft>
              <a:spcPct val="35000"/>
            </a:spcAft>
            <a:buNone/>
          </a:pPr>
          <a:r>
            <a:rPr lang="en-US" sz="1700" kern="1200"/>
            <a:t>Others?</a:t>
          </a:r>
        </a:p>
      </dsp:txBody>
      <dsp:txXfrm>
        <a:off x="877876" y="3806132"/>
        <a:ext cx="9103465" cy="760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B56A7-AA36-470B-9B4E-E761700F8C4F}">
      <dsp:nvSpPr>
        <dsp:cNvPr id="0" name=""/>
        <dsp:cNvSpPr/>
      </dsp:nvSpPr>
      <dsp:spPr>
        <a:xfrm>
          <a:off x="0" y="258365"/>
          <a:ext cx="3119437" cy="187166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Purpose</a:t>
          </a:r>
          <a:r>
            <a:rPr lang="en-US" sz="1400" kern="1200" dirty="0"/>
            <a:t> – why are we engaging in course design? When?</a:t>
          </a:r>
        </a:p>
      </dsp:txBody>
      <dsp:txXfrm>
        <a:off x="0" y="258365"/>
        <a:ext cx="3119437" cy="1871662"/>
      </dsp:txXfrm>
    </dsp:sp>
    <dsp:sp modelId="{A4B57E7D-9379-4057-B83C-717158A28DE1}">
      <dsp:nvSpPr>
        <dsp:cNvPr id="0" name=""/>
        <dsp:cNvSpPr/>
      </dsp:nvSpPr>
      <dsp:spPr>
        <a:xfrm>
          <a:off x="3431381" y="258365"/>
          <a:ext cx="3119437" cy="187166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Perspectives</a:t>
          </a:r>
          <a:r>
            <a:rPr lang="en-US" sz="1400" kern="1200" dirty="0"/>
            <a:t> – whom are we engaging?</a:t>
          </a:r>
        </a:p>
      </dsp:txBody>
      <dsp:txXfrm>
        <a:off x="3431381" y="258365"/>
        <a:ext cx="3119437" cy="1871662"/>
      </dsp:txXfrm>
    </dsp:sp>
    <dsp:sp modelId="{37698B59-4BB3-4F57-8E7E-FDA4B4EDE01B}">
      <dsp:nvSpPr>
        <dsp:cNvPr id="0" name=""/>
        <dsp:cNvSpPr/>
      </dsp:nvSpPr>
      <dsp:spPr>
        <a:xfrm>
          <a:off x="6862762" y="258365"/>
          <a:ext cx="3119437" cy="187166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Philosophy</a:t>
          </a:r>
          <a:r>
            <a:rPr lang="en-US" sz="1400" kern="1200" dirty="0"/>
            <a:t> – what framework should we use?</a:t>
          </a:r>
        </a:p>
      </dsp:txBody>
      <dsp:txXfrm>
        <a:off x="6862762" y="258365"/>
        <a:ext cx="3119437" cy="1871662"/>
      </dsp:txXfrm>
    </dsp:sp>
    <dsp:sp modelId="{4A4B38F6-2324-413B-A009-C3E3C09D3CD3}">
      <dsp:nvSpPr>
        <dsp:cNvPr id="0" name=""/>
        <dsp:cNvSpPr/>
      </dsp:nvSpPr>
      <dsp:spPr>
        <a:xfrm>
          <a:off x="0" y="2441971"/>
          <a:ext cx="3119437" cy="187166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Process</a:t>
          </a:r>
          <a:r>
            <a:rPr lang="en-US" sz="1400" kern="1200" dirty="0"/>
            <a:t> – how should we approach the work?</a:t>
          </a:r>
        </a:p>
      </dsp:txBody>
      <dsp:txXfrm>
        <a:off x="0" y="2441971"/>
        <a:ext cx="3119437" cy="1871662"/>
      </dsp:txXfrm>
    </dsp:sp>
    <dsp:sp modelId="{CDC76703-717A-4AF7-9217-7E7DDC6A3392}">
      <dsp:nvSpPr>
        <dsp:cNvPr id="0" name=""/>
        <dsp:cNvSpPr/>
      </dsp:nvSpPr>
      <dsp:spPr>
        <a:xfrm>
          <a:off x="3431381" y="2441971"/>
          <a:ext cx="3119437" cy="187166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People</a:t>
          </a:r>
          <a:r>
            <a:rPr lang="en-US" sz="1400" kern="1200" dirty="0"/>
            <a:t> (students and faculty) – </a:t>
          </a:r>
        </a:p>
        <a:p>
          <a:pPr marL="57150" lvl="1" indent="-57150" algn="l" defTabSz="488950">
            <a:lnSpc>
              <a:spcPct val="90000"/>
            </a:lnSpc>
            <a:spcBef>
              <a:spcPct val="0"/>
            </a:spcBef>
            <a:spcAft>
              <a:spcPct val="15000"/>
            </a:spcAft>
            <a:buChar char="•"/>
          </a:pPr>
          <a:r>
            <a:rPr lang="en-US" sz="1100" kern="1200"/>
            <a:t>who takes the course? who teaches it?</a:t>
          </a:r>
        </a:p>
        <a:p>
          <a:pPr marL="57150" lvl="1" indent="-57150" algn="l" defTabSz="488950">
            <a:lnSpc>
              <a:spcPct val="90000"/>
            </a:lnSpc>
            <a:spcBef>
              <a:spcPct val="0"/>
            </a:spcBef>
            <a:spcAft>
              <a:spcPct val="15000"/>
            </a:spcAft>
            <a:buChar char="•"/>
          </a:pPr>
          <a:r>
            <a:rPr lang="en-US" sz="1100" kern="1200"/>
            <a:t>what do they need to take away?</a:t>
          </a:r>
        </a:p>
        <a:p>
          <a:pPr marL="57150" lvl="1" indent="-57150" algn="l" defTabSz="488950">
            <a:lnSpc>
              <a:spcPct val="90000"/>
            </a:lnSpc>
            <a:spcBef>
              <a:spcPct val="0"/>
            </a:spcBef>
            <a:spcAft>
              <a:spcPct val="15000"/>
            </a:spcAft>
            <a:buChar char="•"/>
          </a:pPr>
          <a:r>
            <a:rPr lang="en-US" sz="1100" kern="1200"/>
            <a:t>how can we draw on past learning and experiences?</a:t>
          </a:r>
        </a:p>
        <a:p>
          <a:pPr marL="57150" lvl="1" indent="-57150" algn="l" defTabSz="488950">
            <a:lnSpc>
              <a:spcPct val="90000"/>
            </a:lnSpc>
            <a:spcBef>
              <a:spcPct val="0"/>
            </a:spcBef>
            <a:spcAft>
              <a:spcPct val="15000"/>
            </a:spcAft>
            <a:buChar char="•"/>
          </a:pPr>
          <a:r>
            <a:rPr lang="en-US" sz="1100" kern="1200"/>
            <a:t>why do they take the course?</a:t>
          </a:r>
        </a:p>
        <a:p>
          <a:pPr marL="57150" lvl="1" indent="-57150" algn="l" defTabSz="488950">
            <a:lnSpc>
              <a:spcPct val="90000"/>
            </a:lnSpc>
            <a:spcBef>
              <a:spcPct val="0"/>
            </a:spcBef>
            <a:spcAft>
              <a:spcPct val="15000"/>
            </a:spcAft>
            <a:buChar char="•"/>
          </a:pPr>
          <a:r>
            <a:rPr lang="en-US" sz="1100" kern="1200"/>
            <a:t>when (context)? where (mode)?</a:t>
          </a:r>
        </a:p>
        <a:p>
          <a:pPr marL="57150" lvl="1" indent="-57150" algn="l" defTabSz="488950">
            <a:lnSpc>
              <a:spcPct val="90000"/>
            </a:lnSpc>
            <a:spcBef>
              <a:spcPct val="0"/>
            </a:spcBef>
            <a:spcAft>
              <a:spcPct val="15000"/>
            </a:spcAft>
            <a:buChar char="•"/>
          </a:pPr>
          <a:r>
            <a:rPr lang="en-US" sz="1100" kern="1200"/>
            <a:t>are there any potential biases and barriers that need to be addressed?</a:t>
          </a:r>
        </a:p>
      </dsp:txBody>
      <dsp:txXfrm>
        <a:off x="3431381" y="2441971"/>
        <a:ext cx="3119437" cy="1871662"/>
      </dsp:txXfrm>
    </dsp:sp>
    <dsp:sp modelId="{38E9DB20-6E50-4786-885A-ACA43A1514B9}">
      <dsp:nvSpPr>
        <dsp:cNvPr id="0" name=""/>
        <dsp:cNvSpPr/>
      </dsp:nvSpPr>
      <dsp:spPr>
        <a:xfrm>
          <a:off x="6862762" y="2441971"/>
          <a:ext cx="3119437" cy="1871662"/>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Principles</a:t>
          </a:r>
          <a:r>
            <a:rPr lang="en-US" sz="1400" kern="1200" dirty="0"/>
            <a:t> (of learning) – what do we know about the ways in which people learn? </a:t>
          </a:r>
        </a:p>
      </dsp:txBody>
      <dsp:txXfrm>
        <a:off x="6862762" y="2441971"/>
        <a:ext cx="3119437" cy="1871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DC28D-B8A8-41CF-B11B-C56E51700C38}">
      <dsp:nvSpPr>
        <dsp:cNvPr id="0" name=""/>
        <dsp:cNvSpPr/>
      </dsp:nvSpPr>
      <dsp:spPr>
        <a:xfrm>
          <a:off x="0" y="1897"/>
          <a:ext cx="9982200" cy="9617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C1715-1C86-4B3A-912E-03828C2D1EA4}">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62A03EEB-D90E-4170-807C-BF3968E68334}">
      <dsp:nvSpPr>
        <dsp:cNvPr id="0" name=""/>
        <dsp:cNvSpPr/>
      </dsp:nvSpPr>
      <dsp:spPr>
        <a:xfrm>
          <a:off x="1110795" y="1897"/>
          <a:ext cx="88714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Contextualization</a:t>
          </a:r>
        </a:p>
      </dsp:txBody>
      <dsp:txXfrm>
        <a:off x="1110795" y="1897"/>
        <a:ext cx="8871404" cy="961727"/>
      </dsp:txXfrm>
    </dsp:sp>
    <dsp:sp modelId="{FABFE077-6F17-4850-8456-C365C5B9C0AB}">
      <dsp:nvSpPr>
        <dsp:cNvPr id="0" name=""/>
        <dsp:cNvSpPr/>
      </dsp:nvSpPr>
      <dsp:spPr>
        <a:xfrm>
          <a:off x="0" y="1204056"/>
          <a:ext cx="9982200" cy="9617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FA2B1-FF57-4A4D-9A01-DF146A20B549}">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DDB70882-FEC4-4B38-8DA5-0CF595D67F19}">
      <dsp:nvSpPr>
        <dsp:cNvPr id="0" name=""/>
        <dsp:cNvSpPr/>
      </dsp:nvSpPr>
      <dsp:spPr>
        <a:xfrm>
          <a:off x="1110795" y="1204056"/>
          <a:ext cx="88714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Measurable, and attainable outcomes</a:t>
          </a:r>
        </a:p>
      </dsp:txBody>
      <dsp:txXfrm>
        <a:off x="1110795" y="1204056"/>
        <a:ext cx="8871404" cy="961727"/>
      </dsp:txXfrm>
    </dsp:sp>
    <dsp:sp modelId="{9C013879-86A4-4D8C-B6E8-B89E152F5E6B}">
      <dsp:nvSpPr>
        <dsp:cNvPr id="0" name=""/>
        <dsp:cNvSpPr/>
      </dsp:nvSpPr>
      <dsp:spPr>
        <a:xfrm>
          <a:off x="0" y="2406215"/>
          <a:ext cx="9982200" cy="9617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2BCFA-361D-4D59-83B5-D399E4BFFA82}">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61849272-FA29-487F-A4D3-3FA3397EEEE3}">
      <dsp:nvSpPr>
        <dsp:cNvPr id="0" name=""/>
        <dsp:cNvSpPr/>
      </dsp:nvSpPr>
      <dsp:spPr>
        <a:xfrm>
          <a:off x="1110795" y="2406215"/>
          <a:ext cx="88714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Feedback and assessment procedures</a:t>
          </a:r>
        </a:p>
      </dsp:txBody>
      <dsp:txXfrm>
        <a:off x="1110795" y="2406215"/>
        <a:ext cx="8871404" cy="961727"/>
      </dsp:txXfrm>
    </dsp:sp>
    <dsp:sp modelId="{29E1C259-7B01-4643-8B89-1409C5767AF7}">
      <dsp:nvSpPr>
        <dsp:cNvPr id="0" name=""/>
        <dsp:cNvSpPr/>
      </dsp:nvSpPr>
      <dsp:spPr>
        <a:xfrm>
          <a:off x="0" y="3608375"/>
          <a:ext cx="9982200" cy="9617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A4097-C379-4EA0-89AA-85337A18FB4C}">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7D6665E-383D-470D-B1E7-7822E99B8B3D}">
      <dsp:nvSpPr>
        <dsp:cNvPr id="0" name=""/>
        <dsp:cNvSpPr/>
      </dsp:nvSpPr>
      <dsp:spPr>
        <a:xfrm>
          <a:off x="1110795" y="3608375"/>
          <a:ext cx="887140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Learning experiences and teaching techniques</a:t>
          </a:r>
        </a:p>
      </dsp:txBody>
      <dsp:txXfrm>
        <a:off x="1110795" y="3608375"/>
        <a:ext cx="8871404" cy="961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F840B-B919-4274-996E-EF8C1323F907}">
      <dsp:nvSpPr>
        <dsp:cNvPr id="0" name=""/>
        <dsp:cNvSpPr/>
      </dsp:nvSpPr>
      <dsp:spPr>
        <a:xfrm>
          <a:off x="0" y="2789"/>
          <a:ext cx="9982200" cy="13046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7FF82-3724-43D7-8862-587EB5C32524}">
      <dsp:nvSpPr>
        <dsp:cNvPr id="0" name=""/>
        <dsp:cNvSpPr/>
      </dsp:nvSpPr>
      <dsp:spPr>
        <a:xfrm>
          <a:off x="394669" y="296345"/>
          <a:ext cx="717580" cy="7175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54A9A50-A62E-42D5-B3D7-358DF3F91D6B}">
      <dsp:nvSpPr>
        <dsp:cNvPr id="0" name=""/>
        <dsp:cNvSpPr/>
      </dsp:nvSpPr>
      <dsp:spPr>
        <a:xfrm>
          <a:off x="1506918" y="2789"/>
          <a:ext cx="4491990"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755650">
            <a:lnSpc>
              <a:spcPct val="90000"/>
            </a:lnSpc>
            <a:spcBef>
              <a:spcPct val="0"/>
            </a:spcBef>
            <a:spcAft>
              <a:spcPct val="35000"/>
            </a:spcAft>
            <a:buNone/>
          </a:pPr>
          <a:r>
            <a:rPr lang="en-US" sz="1700" kern="1200"/>
            <a:t>Identify desired results (what students need to know and be able to do)</a:t>
          </a:r>
        </a:p>
      </dsp:txBody>
      <dsp:txXfrm>
        <a:off x="1506918" y="2789"/>
        <a:ext cx="4491990" cy="1304691"/>
      </dsp:txXfrm>
    </dsp:sp>
    <dsp:sp modelId="{37C5F9D3-2021-4919-824E-66AE4FDC7F58}">
      <dsp:nvSpPr>
        <dsp:cNvPr id="0" name=""/>
        <dsp:cNvSpPr/>
      </dsp:nvSpPr>
      <dsp:spPr>
        <a:xfrm>
          <a:off x="5998908" y="2789"/>
          <a:ext cx="3981818"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488950">
            <a:lnSpc>
              <a:spcPct val="90000"/>
            </a:lnSpc>
            <a:spcBef>
              <a:spcPct val="0"/>
            </a:spcBef>
            <a:spcAft>
              <a:spcPct val="35000"/>
            </a:spcAft>
            <a:buNone/>
          </a:pPr>
          <a:r>
            <a:rPr lang="en-US" sz="1100" kern="1200" dirty="0"/>
            <a:t>Long-term goals for transfer of learning</a:t>
          </a:r>
        </a:p>
        <a:p>
          <a:pPr marL="0" lvl="0" indent="0" algn="l" defTabSz="488950">
            <a:lnSpc>
              <a:spcPct val="90000"/>
            </a:lnSpc>
            <a:spcBef>
              <a:spcPct val="0"/>
            </a:spcBef>
            <a:spcAft>
              <a:spcPct val="35000"/>
            </a:spcAft>
            <a:buNone/>
          </a:pPr>
          <a:r>
            <a:rPr lang="en-US" sz="1100" kern="1200"/>
            <a:t>Knowledge and skills necessary to attaining the long-term transfer goals</a:t>
          </a:r>
        </a:p>
        <a:p>
          <a:pPr marL="0" lvl="0" indent="0" algn="l" defTabSz="488950">
            <a:lnSpc>
              <a:spcPct val="90000"/>
            </a:lnSpc>
            <a:spcBef>
              <a:spcPct val="0"/>
            </a:spcBef>
            <a:spcAft>
              <a:spcPct val="35000"/>
            </a:spcAft>
            <a:buNone/>
          </a:pPr>
          <a:r>
            <a:rPr lang="en-US" sz="1100" kern="1200"/>
            <a:t>Essential questions to be explored (no single right answer)</a:t>
          </a:r>
        </a:p>
      </dsp:txBody>
      <dsp:txXfrm>
        <a:off x="5998908" y="2789"/>
        <a:ext cx="3981818" cy="1304691"/>
      </dsp:txXfrm>
    </dsp:sp>
    <dsp:sp modelId="{B6AA7EBE-7961-4DA1-A143-87605E8F3A56}">
      <dsp:nvSpPr>
        <dsp:cNvPr id="0" name=""/>
        <dsp:cNvSpPr/>
      </dsp:nvSpPr>
      <dsp:spPr>
        <a:xfrm>
          <a:off x="0" y="1633654"/>
          <a:ext cx="9982200" cy="13046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FD9C5-FA99-4853-A4E8-1DC28B09BD0D}">
      <dsp:nvSpPr>
        <dsp:cNvPr id="0" name=""/>
        <dsp:cNvSpPr/>
      </dsp:nvSpPr>
      <dsp:spPr>
        <a:xfrm>
          <a:off x="394669" y="1927209"/>
          <a:ext cx="717580" cy="7175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0D398AE-F51B-4FA1-A09B-39F528EC7D01}">
      <dsp:nvSpPr>
        <dsp:cNvPr id="0" name=""/>
        <dsp:cNvSpPr/>
      </dsp:nvSpPr>
      <dsp:spPr>
        <a:xfrm>
          <a:off x="1506918" y="1633654"/>
          <a:ext cx="4491990"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755650">
            <a:lnSpc>
              <a:spcPct val="90000"/>
            </a:lnSpc>
            <a:spcBef>
              <a:spcPct val="0"/>
            </a:spcBef>
            <a:spcAft>
              <a:spcPct val="35000"/>
            </a:spcAft>
            <a:buNone/>
          </a:pPr>
          <a:r>
            <a:rPr lang="en-US" sz="1700" kern="1200"/>
            <a:t>Determine assessment evidence (ways that we will know what students have learned and are able to do what is desired)</a:t>
          </a:r>
        </a:p>
      </dsp:txBody>
      <dsp:txXfrm>
        <a:off x="1506918" y="1633654"/>
        <a:ext cx="4491990" cy="1304691"/>
      </dsp:txXfrm>
    </dsp:sp>
    <dsp:sp modelId="{816AEFD3-FE52-4B92-AE54-0BDDBC8AAA3F}">
      <dsp:nvSpPr>
        <dsp:cNvPr id="0" name=""/>
        <dsp:cNvSpPr/>
      </dsp:nvSpPr>
      <dsp:spPr>
        <a:xfrm>
          <a:off x="5998908" y="1633654"/>
          <a:ext cx="3981818"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488950">
            <a:lnSpc>
              <a:spcPct val="90000"/>
            </a:lnSpc>
            <a:spcBef>
              <a:spcPct val="0"/>
            </a:spcBef>
            <a:spcAft>
              <a:spcPct val="35000"/>
            </a:spcAft>
            <a:buNone/>
          </a:pPr>
          <a:r>
            <a:rPr lang="en-US" sz="1100" kern="1200"/>
            <a:t>Performance tasks and products that will demonstrate the ability to make meaning and transfer learning to other situations and settings</a:t>
          </a:r>
        </a:p>
        <a:p>
          <a:pPr marL="0" lvl="0" indent="0" algn="l" defTabSz="488950">
            <a:lnSpc>
              <a:spcPct val="90000"/>
            </a:lnSpc>
            <a:spcBef>
              <a:spcPct val="0"/>
            </a:spcBef>
            <a:spcAft>
              <a:spcPct val="35000"/>
            </a:spcAft>
            <a:buNone/>
          </a:pPr>
          <a:r>
            <a:rPr lang="en-US" sz="1100" kern="1200"/>
            <a:t>Other evidence (i.e., traditional methods – quizzes, observation, reflective papers)</a:t>
          </a:r>
        </a:p>
      </dsp:txBody>
      <dsp:txXfrm>
        <a:off x="5998908" y="1633654"/>
        <a:ext cx="3981818" cy="1304691"/>
      </dsp:txXfrm>
    </dsp:sp>
    <dsp:sp modelId="{02CF6861-C9F8-4B78-8FCC-2ABA360109E0}">
      <dsp:nvSpPr>
        <dsp:cNvPr id="0" name=""/>
        <dsp:cNvSpPr/>
      </dsp:nvSpPr>
      <dsp:spPr>
        <a:xfrm>
          <a:off x="0" y="3264518"/>
          <a:ext cx="9982200" cy="13046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A8350-27B6-4879-B777-016E22E1E206}">
      <dsp:nvSpPr>
        <dsp:cNvPr id="0" name=""/>
        <dsp:cNvSpPr/>
      </dsp:nvSpPr>
      <dsp:spPr>
        <a:xfrm>
          <a:off x="394669" y="3558074"/>
          <a:ext cx="717580" cy="7175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F0179CFE-95DC-4F20-9CCA-BB44CE6B2D60}">
      <dsp:nvSpPr>
        <dsp:cNvPr id="0" name=""/>
        <dsp:cNvSpPr/>
      </dsp:nvSpPr>
      <dsp:spPr>
        <a:xfrm>
          <a:off x="1506918" y="3264518"/>
          <a:ext cx="4491990"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755650">
            <a:lnSpc>
              <a:spcPct val="90000"/>
            </a:lnSpc>
            <a:spcBef>
              <a:spcPct val="0"/>
            </a:spcBef>
            <a:spcAft>
              <a:spcPct val="35000"/>
            </a:spcAft>
            <a:buNone/>
          </a:pPr>
          <a:r>
            <a:rPr lang="en-US" sz="1700" kern="1200"/>
            <a:t>Plan the learning experiences and instruction (based on the results from Stages 1 and 2)</a:t>
          </a:r>
        </a:p>
      </dsp:txBody>
      <dsp:txXfrm>
        <a:off x="1506918" y="3264518"/>
        <a:ext cx="4491990" cy="1304691"/>
      </dsp:txXfrm>
    </dsp:sp>
    <dsp:sp modelId="{A865CEAC-727B-4559-A68E-DFBB839D0B71}">
      <dsp:nvSpPr>
        <dsp:cNvPr id="0" name=""/>
        <dsp:cNvSpPr/>
      </dsp:nvSpPr>
      <dsp:spPr>
        <a:xfrm>
          <a:off x="5998908" y="3264518"/>
          <a:ext cx="3981818"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488950">
            <a:lnSpc>
              <a:spcPct val="90000"/>
            </a:lnSpc>
            <a:spcBef>
              <a:spcPct val="0"/>
            </a:spcBef>
            <a:spcAft>
              <a:spcPct val="35000"/>
            </a:spcAft>
            <a:buNone/>
          </a:pPr>
          <a:r>
            <a:rPr lang="en-US" sz="1100" kern="1200"/>
            <a:t>Resources, activities, experiences and lessons that will lead to the desired results</a:t>
          </a:r>
        </a:p>
        <a:p>
          <a:pPr marL="0" lvl="0" indent="0" algn="l" defTabSz="488950">
            <a:lnSpc>
              <a:spcPct val="90000"/>
            </a:lnSpc>
            <a:spcBef>
              <a:spcPct val="0"/>
            </a:spcBef>
            <a:spcAft>
              <a:spcPct val="35000"/>
            </a:spcAft>
            <a:buNone/>
          </a:pPr>
          <a:r>
            <a:rPr lang="en-US" sz="1100" kern="1200"/>
            <a:t>Sequencing and differentiation of the activities, experiences, and lessons</a:t>
          </a:r>
        </a:p>
        <a:p>
          <a:pPr marL="0" lvl="0" indent="0" algn="l" defTabSz="488950">
            <a:lnSpc>
              <a:spcPct val="90000"/>
            </a:lnSpc>
            <a:spcBef>
              <a:spcPct val="0"/>
            </a:spcBef>
            <a:spcAft>
              <a:spcPct val="35000"/>
            </a:spcAft>
            <a:buNone/>
          </a:pPr>
          <a:r>
            <a:rPr lang="en-US" sz="1100" kern="1200"/>
            <a:t>Instructional approach and teaching methods aligned with goals</a:t>
          </a:r>
        </a:p>
      </dsp:txBody>
      <dsp:txXfrm>
        <a:off x="5998908" y="3264518"/>
        <a:ext cx="3981818" cy="1304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E19F8-2564-4E9C-8E4B-3260299E1DAE}">
      <dsp:nvSpPr>
        <dsp:cNvPr id="0" name=""/>
        <dsp:cNvSpPr/>
      </dsp:nvSpPr>
      <dsp:spPr>
        <a:xfrm>
          <a:off x="2924" y="777946"/>
          <a:ext cx="2320081" cy="1392048"/>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student’s </a:t>
          </a:r>
          <a:r>
            <a:rPr lang="en-US" sz="1400" b="1" i="1" kern="1200"/>
            <a:t>prior knowledge</a:t>
          </a:r>
          <a:r>
            <a:rPr lang="en-US" sz="1400" kern="1200"/>
            <a:t> can either help or hinder learning</a:t>
          </a:r>
        </a:p>
      </dsp:txBody>
      <dsp:txXfrm>
        <a:off x="2924" y="777946"/>
        <a:ext cx="2320081" cy="1392048"/>
      </dsp:txXfrm>
    </dsp:sp>
    <dsp:sp modelId="{58FFDD54-AA72-4960-A7C0-A527EA728D3A}">
      <dsp:nvSpPr>
        <dsp:cNvPr id="0" name=""/>
        <dsp:cNvSpPr/>
      </dsp:nvSpPr>
      <dsp:spPr>
        <a:xfrm>
          <a:off x="2555014" y="777946"/>
          <a:ext cx="2320081" cy="1392048"/>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How a student </a:t>
          </a:r>
          <a:r>
            <a:rPr lang="en-US" sz="1400" b="1" i="1" kern="1200"/>
            <a:t>organizes knowledge</a:t>
          </a:r>
          <a:r>
            <a:rPr lang="en-US" sz="1400" kern="1200"/>
            <a:t> influences how s/he learns and applies what s/he knows</a:t>
          </a:r>
        </a:p>
      </dsp:txBody>
      <dsp:txXfrm>
        <a:off x="2555014" y="777946"/>
        <a:ext cx="2320081" cy="1392048"/>
      </dsp:txXfrm>
    </dsp:sp>
    <dsp:sp modelId="{E74761AF-3CC3-4882-B92E-859D0EF12A20}">
      <dsp:nvSpPr>
        <dsp:cNvPr id="0" name=""/>
        <dsp:cNvSpPr/>
      </dsp:nvSpPr>
      <dsp:spPr>
        <a:xfrm>
          <a:off x="5107104" y="777946"/>
          <a:ext cx="2320081" cy="1392048"/>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student’s </a:t>
          </a:r>
          <a:r>
            <a:rPr lang="en-US" sz="1400" b="1" i="1" kern="1200"/>
            <a:t>motivation</a:t>
          </a:r>
          <a:r>
            <a:rPr lang="en-US" sz="1400" kern="1200"/>
            <a:t> determines, directs, and sustains what s/he does to learn</a:t>
          </a:r>
        </a:p>
      </dsp:txBody>
      <dsp:txXfrm>
        <a:off x="5107104" y="777946"/>
        <a:ext cx="2320081" cy="1392048"/>
      </dsp:txXfrm>
    </dsp:sp>
    <dsp:sp modelId="{FD1E6C56-FD9C-4AB0-999C-E9CD022F56B2}">
      <dsp:nvSpPr>
        <dsp:cNvPr id="0" name=""/>
        <dsp:cNvSpPr/>
      </dsp:nvSpPr>
      <dsp:spPr>
        <a:xfrm>
          <a:off x="7659193" y="777946"/>
          <a:ext cx="2320081" cy="1392048"/>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 develop </a:t>
          </a:r>
          <a:r>
            <a:rPr lang="en-US" sz="1400" b="1" i="1" kern="1200"/>
            <a:t>mastery</a:t>
          </a:r>
          <a:r>
            <a:rPr lang="en-US" sz="1400" kern="1200"/>
            <a:t>, a student must acquire component skills, practice integrating them, and know when to apply what they have learned</a:t>
          </a:r>
        </a:p>
      </dsp:txBody>
      <dsp:txXfrm>
        <a:off x="7659193" y="777946"/>
        <a:ext cx="2320081" cy="1392048"/>
      </dsp:txXfrm>
    </dsp:sp>
    <dsp:sp modelId="{8A2C5195-561F-4D19-81C4-86E39C97888E}">
      <dsp:nvSpPr>
        <dsp:cNvPr id="0" name=""/>
        <dsp:cNvSpPr/>
      </dsp:nvSpPr>
      <dsp:spPr>
        <a:xfrm>
          <a:off x="1278969" y="2402004"/>
          <a:ext cx="2320081" cy="1392048"/>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Goal-directed </a:t>
          </a:r>
          <a:r>
            <a:rPr lang="en-US" sz="1400" b="1" i="1" kern="1200"/>
            <a:t>practice </a:t>
          </a:r>
          <a:r>
            <a:rPr lang="en-US" sz="1400" kern="1200"/>
            <a:t>coupled with </a:t>
          </a:r>
          <a:r>
            <a:rPr lang="en-US" sz="1400" b="1" i="1" kern="1200"/>
            <a:t>targeted feedback</a:t>
          </a:r>
          <a:r>
            <a:rPr lang="en-US" sz="1400" kern="1200"/>
            <a:t> enhances the quality of a student’s learning</a:t>
          </a:r>
        </a:p>
      </dsp:txBody>
      <dsp:txXfrm>
        <a:off x="1278969" y="2402004"/>
        <a:ext cx="2320081" cy="1392048"/>
      </dsp:txXfrm>
    </dsp:sp>
    <dsp:sp modelId="{EB6BAB6A-EDFB-4E9E-AD8E-7C0A18CB7B6E}">
      <dsp:nvSpPr>
        <dsp:cNvPr id="0" name=""/>
        <dsp:cNvSpPr/>
      </dsp:nvSpPr>
      <dsp:spPr>
        <a:xfrm>
          <a:off x="3831059" y="2402004"/>
          <a:ext cx="2320081" cy="1392048"/>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students’ current level of </a:t>
          </a:r>
          <a:r>
            <a:rPr lang="en-US" sz="1400" b="1" i="1" kern="1200"/>
            <a:t>development</a:t>
          </a:r>
          <a:r>
            <a:rPr lang="en-US" sz="1400" kern="1200"/>
            <a:t> interacts with the social, emotional, and </a:t>
          </a:r>
          <a:r>
            <a:rPr lang="en-US" sz="1400" b="1" i="1" kern="1200"/>
            <a:t>intellectual climate </a:t>
          </a:r>
          <a:r>
            <a:rPr lang="en-US" sz="1400" kern="1200"/>
            <a:t>of the course to impact learning. </a:t>
          </a:r>
        </a:p>
      </dsp:txBody>
      <dsp:txXfrm>
        <a:off x="3831059" y="2402004"/>
        <a:ext cx="2320081" cy="1392048"/>
      </dsp:txXfrm>
    </dsp:sp>
    <dsp:sp modelId="{F9B11FC2-D027-484D-B8E2-60B2D38834CF}">
      <dsp:nvSpPr>
        <dsp:cNvPr id="0" name=""/>
        <dsp:cNvSpPr/>
      </dsp:nvSpPr>
      <dsp:spPr>
        <a:xfrm>
          <a:off x="6383148" y="2402004"/>
          <a:ext cx="2320081" cy="1392048"/>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 become a </a:t>
          </a:r>
          <a:r>
            <a:rPr lang="en-US" sz="1400" b="1" i="1" kern="1200"/>
            <a:t>self-directed learner</a:t>
          </a:r>
          <a:r>
            <a:rPr lang="en-US" sz="1400" kern="1200"/>
            <a:t>, a student must learn to monitor and adjust his/her approaches to learning.</a:t>
          </a:r>
        </a:p>
      </dsp:txBody>
      <dsp:txXfrm>
        <a:off x="6383148" y="2402004"/>
        <a:ext cx="2320081" cy="1392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E5DB7-49E6-4978-A419-28EF7A4DE08C}">
      <dsp:nvSpPr>
        <dsp:cNvPr id="0" name=""/>
        <dsp:cNvSpPr/>
      </dsp:nvSpPr>
      <dsp:spPr>
        <a:xfrm>
          <a:off x="318370" y="293560"/>
          <a:ext cx="810132" cy="8101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3BD02-8FC2-4649-B6DE-CE933BE217C8}">
      <dsp:nvSpPr>
        <dsp:cNvPr id="0" name=""/>
        <dsp:cNvSpPr/>
      </dsp:nvSpPr>
      <dsp:spPr>
        <a:xfrm>
          <a:off x="488497" y="463688"/>
          <a:ext cx="469876" cy="469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08470F86-4E64-4C0D-9A86-F7C6837726F3}">
      <dsp:nvSpPr>
        <dsp:cNvPr id="0" name=""/>
        <dsp:cNvSpPr/>
      </dsp:nvSpPr>
      <dsp:spPr>
        <a:xfrm>
          <a:off x="1302102" y="293560"/>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Adaptive learning platforms</a:t>
          </a:r>
        </a:p>
      </dsp:txBody>
      <dsp:txXfrm>
        <a:off x="1302102" y="293560"/>
        <a:ext cx="1909598" cy="810132"/>
      </dsp:txXfrm>
    </dsp:sp>
    <dsp:sp modelId="{6839BBF9-B9BF-4F05-95F2-951F783300B5}">
      <dsp:nvSpPr>
        <dsp:cNvPr id="0" name=""/>
        <dsp:cNvSpPr/>
      </dsp:nvSpPr>
      <dsp:spPr>
        <a:xfrm>
          <a:off x="3544434" y="293560"/>
          <a:ext cx="810132" cy="8101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41A73D-02C3-41C0-BF7C-8582A47688BF}">
      <dsp:nvSpPr>
        <dsp:cNvPr id="0" name=""/>
        <dsp:cNvSpPr/>
      </dsp:nvSpPr>
      <dsp:spPr>
        <a:xfrm>
          <a:off x="3714562" y="463688"/>
          <a:ext cx="469876" cy="469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49BBE5F-C447-46EA-9226-83BB783A71EB}">
      <dsp:nvSpPr>
        <dsp:cNvPr id="0" name=""/>
        <dsp:cNvSpPr/>
      </dsp:nvSpPr>
      <dsp:spPr>
        <a:xfrm>
          <a:off x="4528167" y="293560"/>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Audience response systems</a:t>
          </a:r>
        </a:p>
      </dsp:txBody>
      <dsp:txXfrm>
        <a:off x="4528167" y="293560"/>
        <a:ext cx="1909598" cy="810132"/>
      </dsp:txXfrm>
    </dsp:sp>
    <dsp:sp modelId="{690C8615-A792-4CB3-8194-49A01172EE24}">
      <dsp:nvSpPr>
        <dsp:cNvPr id="0" name=""/>
        <dsp:cNvSpPr/>
      </dsp:nvSpPr>
      <dsp:spPr>
        <a:xfrm>
          <a:off x="6770498" y="293560"/>
          <a:ext cx="810132" cy="8101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82321-B5B9-4DDA-884A-76FE34E38BA3}">
      <dsp:nvSpPr>
        <dsp:cNvPr id="0" name=""/>
        <dsp:cNvSpPr/>
      </dsp:nvSpPr>
      <dsp:spPr>
        <a:xfrm>
          <a:off x="6940626" y="463688"/>
          <a:ext cx="469876" cy="4698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817FF58B-460C-4230-9AD5-18A8F57B1F7F}">
      <dsp:nvSpPr>
        <dsp:cNvPr id="0" name=""/>
        <dsp:cNvSpPr/>
      </dsp:nvSpPr>
      <dsp:spPr>
        <a:xfrm>
          <a:off x="7754231" y="293560"/>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Simulations</a:t>
          </a:r>
        </a:p>
      </dsp:txBody>
      <dsp:txXfrm>
        <a:off x="7754231" y="293560"/>
        <a:ext cx="1909598" cy="810132"/>
      </dsp:txXfrm>
    </dsp:sp>
    <dsp:sp modelId="{99427B5D-B00B-47AB-8765-06C89DB31F7C}">
      <dsp:nvSpPr>
        <dsp:cNvPr id="0" name=""/>
        <dsp:cNvSpPr/>
      </dsp:nvSpPr>
      <dsp:spPr>
        <a:xfrm>
          <a:off x="318370" y="1880933"/>
          <a:ext cx="810132" cy="8101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94CF96-F642-436E-A4E2-1E9982030FE7}">
      <dsp:nvSpPr>
        <dsp:cNvPr id="0" name=""/>
        <dsp:cNvSpPr/>
      </dsp:nvSpPr>
      <dsp:spPr>
        <a:xfrm>
          <a:off x="488497" y="2051061"/>
          <a:ext cx="469876" cy="4698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91A4E7C2-EEFB-4B6E-BFCA-0523D0272C32}">
      <dsp:nvSpPr>
        <dsp:cNvPr id="0" name=""/>
        <dsp:cNvSpPr/>
      </dsp:nvSpPr>
      <dsp:spPr>
        <a:xfrm>
          <a:off x="1302102" y="1880933"/>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Virtual reality/AI (Artificial Intelligence)</a:t>
          </a:r>
        </a:p>
      </dsp:txBody>
      <dsp:txXfrm>
        <a:off x="1302102" y="1880933"/>
        <a:ext cx="1909598" cy="810132"/>
      </dsp:txXfrm>
    </dsp:sp>
    <dsp:sp modelId="{2AE1C39F-AD40-4B72-82EE-E8A2F4C3E0C3}">
      <dsp:nvSpPr>
        <dsp:cNvPr id="0" name=""/>
        <dsp:cNvSpPr/>
      </dsp:nvSpPr>
      <dsp:spPr>
        <a:xfrm>
          <a:off x="3544434" y="1880933"/>
          <a:ext cx="810132" cy="8101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D0296-4016-4E2F-ACB0-4665B7CC3FF6}">
      <dsp:nvSpPr>
        <dsp:cNvPr id="0" name=""/>
        <dsp:cNvSpPr/>
      </dsp:nvSpPr>
      <dsp:spPr>
        <a:xfrm>
          <a:off x="3714562" y="2051061"/>
          <a:ext cx="469876" cy="4698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093F7C4B-17B4-45A5-91FA-AA0E88A2406B}">
      <dsp:nvSpPr>
        <dsp:cNvPr id="0" name=""/>
        <dsp:cNvSpPr/>
      </dsp:nvSpPr>
      <dsp:spPr>
        <a:xfrm>
          <a:off x="4528167" y="1880933"/>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Collaboration tools – video conferencing, Google</a:t>
          </a:r>
        </a:p>
      </dsp:txBody>
      <dsp:txXfrm>
        <a:off x="4528167" y="1880933"/>
        <a:ext cx="1909598" cy="810132"/>
      </dsp:txXfrm>
    </dsp:sp>
    <dsp:sp modelId="{C4E2F92B-9F45-4370-BED0-32E820D74FB4}">
      <dsp:nvSpPr>
        <dsp:cNvPr id="0" name=""/>
        <dsp:cNvSpPr/>
      </dsp:nvSpPr>
      <dsp:spPr>
        <a:xfrm>
          <a:off x="6770498" y="1880933"/>
          <a:ext cx="810132" cy="8101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11FA4-F014-454C-970E-B2406B45E4E8}">
      <dsp:nvSpPr>
        <dsp:cNvPr id="0" name=""/>
        <dsp:cNvSpPr/>
      </dsp:nvSpPr>
      <dsp:spPr>
        <a:xfrm>
          <a:off x="6940626" y="2051061"/>
          <a:ext cx="469876" cy="4698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275EA51-729D-421D-A1D0-B6E385D16FFC}">
      <dsp:nvSpPr>
        <dsp:cNvPr id="0" name=""/>
        <dsp:cNvSpPr/>
      </dsp:nvSpPr>
      <dsp:spPr>
        <a:xfrm>
          <a:off x="7754231" y="1880933"/>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Service learning </a:t>
          </a:r>
        </a:p>
      </dsp:txBody>
      <dsp:txXfrm>
        <a:off x="7754231" y="1880933"/>
        <a:ext cx="1909598" cy="810132"/>
      </dsp:txXfrm>
    </dsp:sp>
    <dsp:sp modelId="{0F23BA63-3A59-498A-9180-C0041E928E5D}">
      <dsp:nvSpPr>
        <dsp:cNvPr id="0" name=""/>
        <dsp:cNvSpPr/>
      </dsp:nvSpPr>
      <dsp:spPr>
        <a:xfrm>
          <a:off x="318370" y="3468306"/>
          <a:ext cx="810132" cy="8101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93D56-BCEB-405F-B1FE-F3F7AD6501E1}">
      <dsp:nvSpPr>
        <dsp:cNvPr id="0" name=""/>
        <dsp:cNvSpPr/>
      </dsp:nvSpPr>
      <dsp:spPr>
        <a:xfrm>
          <a:off x="488497" y="3638434"/>
          <a:ext cx="469876" cy="46987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9F8ED5B7-B604-4630-9D20-67AADBAA3C4D}">
      <dsp:nvSpPr>
        <dsp:cNvPr id="0" name=""/>
        <dsp:cNvSpPr/>
      </dsp:nvSpPr>
      <dsp:spPr>
        <a:xfrm>
          <a:off x="1302102" y="3468306"/>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Community-based or action research projects </a:t>
          </a:r>
        </a:p>
      </dsp:txBody>
      <dsp:txXfrm>
        <a:off x="1302102" y="3468306"/>
        <a:ext cx="1909598" cy="810132"/>
      </dsp:txXfrm>
    </dsp:sp>
    <dsp:sp modelId="{94B72562-9C7B-4BA7-871C-4492D3EA2AFF}">
      <dsp:nvSpPr>
        <dsp:cNvPr id="0" name=""/>
        <dsp:cNvSpPr/>
      </dsp:nvSpPr>
      <dsp:spPr>
        <a:xfrm>
          <a:off x="3544434" y="3468306"/>
          <a:ext cx="810132" cy="8101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96E62-1E11-48AD-AFD3-9D71E14B5C96}">
      <dsp:nvSpPr>
        <dsp:cNvPr id="0" name=""/>
        <dsp:cNvSpPr/>
      </dsp:nvSpPr>
      <dsp:spPr>
        <a:xfrm>
          <a:off x="3714562" y="3638434"/>
          <a:ext cx="469876" cy="46987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B84899CD-B48E-4AB8-AC55-21E20321977D}">
      <dsp:nvSpPr>
        <dsp:cNvPr id="0" name=""/>
        <dsp:cNvSpPr/>
      </dsp:nvSpPr>
      <dsp:spPr>
        <a:xfrm>
          <a:off x="4528167" y="3468306"/>
          <a:ext cx="1909598" cy="81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(List is not exhaustive, new things keep emerging)</a:t>
          </a:r>
        </a:p>
      </dsp:txBody>
      <dsp:txXfrm>
        <a:off x="4528167" y="3468306"/>
        <a:ext cx="1909598" cy="810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E1644-152F-4D17-87CA-5073233946A8}">
      <dsp:nvSpPr>
        <dsp:cNvPr id="0" name=""/>
        <dsp:cNvSpPr/>
      </dsp:nvSpPr>
      <dsp:spPr>
        <a:xfrm>
          <a:off x="0" y="175859"/>
          <a:ext cx="9982200" cy="800280"/>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Ambrose, S.A., Bridges, M.W., DiPietro, M., Lovett, M.C. and Norman, M.K. (2010). </a:t>
          </a:r>
          <a:r>
            <a:rPr lang="en-US" sz="1900" i="1" kern="1200" dirty="0"/>
            <a:t>How learning works: seven research-based principles for smart teaching</a:t>
          </a:r>
          <a:r>
            <a:rPr lang="en-US" sz="1900" kern="1200" dirty="0"/>
            <a:t>. Wiley and Sons</a:t>
          </a:r>
        </a:p>
      </dsp:txBody>
      <dsp:txXfrm>
        <a:off x="39066" y="214925"/>
        <a:ext cx="9904068" cy="722148"/>
      </dsp:txXfrm>
    </dsp:sp>
    <dsp:sp modelId="{4CCA064F-D332-44C2-90A4-E9C9474592E2}">
      <dsp:nvSpPr>
        <dsp:cNvPr id="0" name=""/>
        <dsp:cNvSpPr/>
      </dsp:nvSpPr>
      <dsp:spPr>
        <a:xfrm>
          <a:off x="0" y="1030860"/>
          <a:ext cx="9982200" cy="800280"/>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Chickering, A.W. and Gamson, Z (1991). </a:t>
          </a:r>
          <a:r>
            <a:rPr lang="en-US" sz="1900" i="1" kern="1200"/>
            <a:t>Applying the seven principles for good practice in undergraduate education</a:t>
          </a:r>
          <a:r>
            <a:rPr lang="en-US" sz="1900" kern="1200"/>
            <a:t>. San Francisco: Jossey-Bass</a:t>
          </a:r>
        </a:p>
      </dsp:txBody>
      <dsp:txXfrm>
        <a:off x="39066" y="1069926"/>
        <a:ext cx="9904068" cy="722148"/>
      </dsp:txXfrm>
    </dsp:sp>
    <dsp:sp modelId="{CA6BBF31-80DD-4325-B43B-A28CA50E71F3}">
      <dsp:nvSpPr>
        <dsp:cNvPr id="0" name=""/>
        <dsp:cNvSpPr/>
      </dsp:nvSpPr>
      <dsp:spPr>
        <a:xfrm>
          <a:off x="0" y="1885860"/>
          <a:ext cx="9982200" cy="800280"/>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Fink, L. D. (2003). </a:t>
          </a:r>
          <a:r>
            <a:rPr lang="en-US" sz="1900" i="1" kern="1200"/>
            <a:t>Creating significant learning experiences: an integrated approach to designing college courses</a:t>
          </a:r>
          <a:r>
            <a:rPr lang="en-US" sz="1900" kern="1200"/>
            <a:t>. San Francisco: Jossey-Bass</a:t>
          </a:r>
        </a:p>
      </dsp:txBody>
      <dsp:txXfrm>
        <a:off x="39066" y="1924926"/>
        <a:ext cx="9904068" cy="722148"/>
      </dsp:txXfrm>
    </dsp:sp>
    <dsp:sp modelId="{746F64ED-54AA-44E4-B36C-DA9FD637F90E}">
      <dsp:nvSpPr>
        <dsp:cNvPr id="0" name=""/>
        <dsp:cNvSpPr/>
      </dsp:nvSpPr>
      <dsp:spPr>
        <a:xfrm>
          <a:off x="0" y="2740859"/>
          <a:ext cx="9982200" cy="800280"/>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Tomlinson, C. and McTighe, J. (2006). </a:t>
          </a:r>
          <a:r>
            <a:rPr lang="en-US" sz="1900" i="1" kern="1200"/>
            <a:t>Integrating differentiated instruction and understanding by design</a:t>
          </a:r>
          <a:r>
            <a:rPr lang="en-US" sz="1900" kern="1200"/>
            <a:t>. Heatherton, Vic: Hawker Brownlow Education.</a:t>
          </a:r>
        </a:p>
      </dsp:txBody>
      <dsp:txXfrm>
        <a:off x="39066" y="2779925"/>
        <a:ext cx="9904068" cy="722148"/>
      </dsp:txXfrm>
    </dsp:sp>
    <dsp:sp modelId="{30F78858-D9BE-44D6-AD7F-52A4F79E2EE3}">
      <dsp:nvSpPr>
        <dsp:cNvPr id="0" name=""/>
        <dsp:cNvSpPr/>
      </dsp:nvSpPr>
      <dsp:spPr>
        <a:xfrm>
          <a:off x="0" y="3595860"/>
          <a:ext cx="9982200" cy="800280"/>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Wiggins, G. and McTighe, J. (2008). </a:t>
          </a:r>
          <a:r>
            <a:rPr lang="en-US" sz="1900" i="1" kern="1200"/>
            <a:t>Understanding by design</a:t>
          </a:r>
          <a:r>
            <a:rPr lang="en-US" sz="1900" kern="1200"/>
            <a:t>. Alexandria, VA: Association for Supervision and Curriculum Development.</a:t>
          </a:r>
        </a:p>
      </dsp:txBody>
      <dsp:txXfrm>
        <a:off x="39066" y="3634926"/>
        <a:ext cx="9904068" cy="7221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10/13/2019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10/13/2019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recent experience – the format and content emphasis of the professional certification examination had changed and our annual outcomes assessment data indicated the need to align the content and sequencing to match.</a:t>
            </a:r>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161702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did we want to align the program core with the content and format of the CPA and CMA exams – but we also wanted to ensure that the design would create an environment for inclusion and higher levels of active participation and engagement.</a:t>
            </a:r>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101910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thoughtful process that takes time. For our redesign – we established a Task Force (content experts, instructional design team, and practitioners/potential employers) and conducted held 5 8-hour-day long meetings during the Fall semester to work through the 1</a:t>
            </a:r>
            <a:r>
              <a:rPr lang="en-US" baseline="30000" dirty="0"/>
              <a:t>st</a:t>
            </a:r>
            <a:r>
              <a:rPr lang="en-US" dirty="0"/>
              <a:t> 2 stages for each of the 13 courses to be addressed – after individuals had done a significant amount of research and reviewed the alignment of the existing learning outcomes for the program and each course with the outcomes specified in blueprints for each of the professional exams. The design (Phase 3) was spread across the Spring semester (8 courses) and Summer intercession (5 courses). It was undertaken as a collaboration between the instructional design team and content experts who had taught the courses online and face-to-face (traditional mode).</a:t>
            </a:r>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11283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consideration was given to the facets of understanding and principles of learning throughout the process – but was a particular focus in Phase 3.</a:t>
            </a:r>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84167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project – we integrated adaptive learning platforms that allow students to review, learn, and practice applying key concepts and principles through a variety of means and aligned the major assessments directly to the desired learning outcomes. We carefully planned what should happen in face-to-face sessions as well as how students taking the course online would explore the essential questions through discussion – thinking about how instructors could adapt delivery based on their observations about performance. (i.e., clarifying common misunderstandings or misapplication of principles and professional standards).</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154257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the supplemental model for the face-to-face course and the fully online model for online delivery. We would not that each course contains assessments worth 1,000 points – and there are 860 points assigned to common major assessments that are mapped directly to the desired learning outcomes for the course. Every instructor then has 140 points to design activities that require active engagement, and can be adapted to the dynamic and needs of their class.</a:t>
            </a:r>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3005065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10/13/2019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10/13/2019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10/13/2019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10/13/2019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10/13/2019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10/13/2019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5"/>
            <a:ext cx="5734050" cy="1915922"/>
          </a:xfrm>
        </p:spPr>
        <p:txBody>
          <a:bodyPr anchor="ctr">
            <a:normAutofit fontScale="90000"/>
          </a:bodyPr>
          <a:lstStyle/>
          <a:p>
            <a:r>
              <a:rPr lang="en-US" sz="3200" dirty="0"/>
              <a:t>Purposive course redesign: promoting inclusion, engagement, mastery, and persistence</a:t>
            </a:r>
          </a:p>
        </p:txBody>
      </p:sp>
      <p:sp>
        <p:nvSpPr>
          <p:cNvPr id="7" name="Subtitle 6"/>
          <p:cNvSpPr>
            <a:spLocks noGrp="1"/>
          </p:cNvSpPr>
          <p:nvPr>
            <p:ph type="subTitle" idx="1"/>
          </p:nvPr>
        </p:nvSpPr>
        <p:spPr>
          <a:xfrm>
            <a:off x="1104900" y="4511785"/>
            <a:ext cx="5734050" cy="1110540"/>
          </a:xfrm>
        </p:spPr>
        <p:txBody>
          <a:bodyPr>
            <a:normAutofit fontScale="85000" lnSpcReduction="10000"/>
          </a:bodyPr>
          <a:lstStyle/>
          <a:p>
            <a:r>
              <a:rPr lang="en-US" dirty="0"/>
              <a:t>A presentation for: The Lilly Conference – Traverse City 2019</a:t>
            </a:r>
          </a:p>
          <a:p>
            <a:endParaRPr lang="en-US" dirty="0"/>
          </a:p>
          <a:p>
            <a:r>
              <a:rPr lang="en-US" dirty="0"/>
              <a:t>Dr. Amy Sue DeSonia, CPA; Dr. </a:t>
            </a:r>
            <a:r>
              <a:rPr lang="en-US" dirty="0" err="1"/>
              <a:t>Tomeika</a:t>
            </a:r>
            <a:r>
              <a:rPr lang="en-US" dirty="0"/>
              <a:t> Williams</a:t>
            </a:r>
          </a:p>
          <a:p>
            <a:endParaRPr lang="en-US" dirty="0"/>
          </a:p>
          <a:p>
            <a:r>
              <a:rPr lang="en-US"/>
              <a:t>October 18, </a:t>
            </a:r>
            <a:r>
              <a:rPr lang="en-US" dirty="0"/>
              <a:t>2019</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E9D8-9270-47C0-930F-C2C9C6EBF928}"/>
              </a:ext>
            </a:extLst>
          </p:cNvPr>
          <p:cNvSpPr>
            <a:spLocks noGrp="1"/>
          </p:cNvSpPr>
          <p:nvPr>
            <p:ph type="title"/>
          </p:nvPr>
        </p:nvSpPr>
        <p:spPr/>
        <p:txBody>
          <a:bodyPr/>
          <a:lstStyle/>
          <a:p>
            <a:r>
              <a:rPr lang="en-US" dirty="0"/>
              <a:t>Six major models for Course Redesign (National Center for Academic Transformation)</a:t>
            </a:r>
          </a:p>
        </p:txBody>
      </p:sp>
      <p:sp>
        <p:nvSpPr>
          <p:cNvPr id="3" name="Content Placeholder 2">
            <a:extLst>
              <a:ext uri="{FF2B5EF4-FFF2-40B4-BE49-F238E27FC236}">
                <a16:creationId xmlns:a16="http://schemas.microsoft.com/office/drawing/2014/main" id="{C66DBC5B-5E6C-4B0D-A8DB-861E96970DA6}"/>
              </a:ext>
            </a:extLst>
          </p:cNvPr>
          <p:cNvSpPr>
            <a:spLocks noGrp="1"/>
          </p:cNvSpPr>
          <p:nvPr>
            <p:ph idx="1"/>
          </p:nvPr>
        </p:nvSpPr>
        <p:spPr>
          <a:xfrm>
            <a:off x="1104900" y="1583703"/>
            <a:ext cx="9982200" cy="4826523"/>
          </a:xfrm>
        </p:spPr>
        <p:txBody>
          <a:bodyPr>
            <a:normAutofit fontScale="85000" lnSpcReduction="10000"/>
          </a:bodyPr>
          <a:lstStyle/>
          <a:p>
            <a:r>
              <a:rPr lang="en-US" b="1" dirty="0"/>
              <a:t>Supplemental</a:t>
            </a:r>
            <a:r>
              <a:rPr lang="en-US" dirty="0"/>
              <a:t> - retains the basic structure of the traditional course and a) supplements lectures and textbooks with technology-based, out-of-class activities, or b) also changes what goes on in the class by creating an active learning environment within a large lecture hall setting. </a:t>
            </a:r>
          </a:p>
          <a:p>
            <a:r>
              <a:rPr lang="en-US" b="1" dirty="0"/>
              <a:t>Replacement</a:t>
            </a:r>
            <a:r>
              <a:rPr lang="en-US" dirty="0"/>
              <a:t> - reduces the number of in-class meetings and a) replaces some in-class time with out-of-class, online, interactive learning activities, or b) also makes significant changes in remaining in-class meetings. </a:t>
            </a:r>
          </a:p>
          <a:p>
            <a:r>
              <a:rPr lang="en-US" b="1" dirty="0"/>
              <a:t>Emporium</a:t>
            </a:r>
            <a:r>
              <a:rPr lang="en-US" dirty="0"/>
              <a:t> - replaces lectures with a learning resource center model featuring interactive computer software and on-demand personalized assistance. </a:t>
            </a:r>
          </a:p>
          <a:p>
            <a:r>
              <a:rPr lang="en-US" b="1" dirty="0"/>
              <a:t>Fully online </a:t>
            </a:r>
            <a:r>
              <a:rPr lang="en-US" dirty="0"/>
              <a:t>- eliminates all in-class meetings and moves all learning experiences online, using Web-based, multi-media resources, commercial software, automatically evaluated assessments with guided feedback and alternative staffing models. </a:t>
            </a:r>
          </a:p>
          <a:p>
            <a:r>
              <a:rPr lang="en-US" b="1" dirty="0"/>
              <a:t>Buffet</a:t>
            </a:r>
            <a:r>
              <a:rPr lang="en-US" dirty="0"/>
              <a:t> - customizes the learning environment for each student based on background, learning preference, and academic/professional goals and offers students an assortment of individualized paths to reach the same learning outcomes. </a:t>
            </a:r>
          </a:p>
          <a:p>
            <a:r>
              <a:rPr lang="en-US" b="1" dirty="0"/>
              <a:t>Linked workshop </a:t>
            </a:r>
            <a:r>
              <a:rPr lang="en-US" dirty="0"/>
              <a:t>- provides remedial/developmental instruction by linking workshops that offer students just-in-time supplemental academic support to core college-level courses. </a:t>
            </a:r>
          </a:p>
        </p:txBody>
      </p:sp>
    </p:spTree>
    <p:extLst>
      <p:ext uri="{BB962C8B-B14F-4D97-AF65-F5344CB8AC3E}">
        <p14:creationId xmlns:p14="http://schemas.microsoft.com/office/powerpoint/2010/main" val="51013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8FC6-8040-466B-9920-04A72079D2B6}"/>
              </a:ext>
            </a:extLst>
          </p:cNvPr>
          <p:cNvSpPr>
            <a:spLocks noGrp="1"/>
          </p:cNvSpPr>
          <p:nvPr>
            <p:ph type="title"/>
          </p:nvPr>
        </p:nvSpPr>
        <p:spPr>
          <a:xfrm>
            <a:off x="1104900" y="76200"/>
            <a:ext cx="9980682" cy="1096962"/>
          </a:xfrm>
          <a:prstGeom prst="rect">
            <a:avLst/>
          </a:prstGeom>
        </p:spPr>
        <p:txBody>
          <a:bodyPr anchor="b">
            <a:normAutofit/>
          </a:bodyPr>
          <a:lstStyle/>
          <a:p>
            <a:r>
              <a:rPr lang="en-US" sz="2800">
                <a:solidFill>
                  <a:schemeClr val="tx1"/>
                </a:solidFill>
              </a:rPr>
              <a:t>Tools, Technology, and Techniques</a:t>
            </a:r>
          </a:p>
        </p:txBody>
      </p:sp>
      <p:graphicFrame>
        <p:nvGraphicFramePr>
          <p:cNvPr id="5" name="Content Placeholder 2">
            <a:extLst>
              <a:ext uri="{FF2B5EF4-FFF2-40B4-BE49-F238E27FC236}">
                <a16:creationId xmlns:a16="http://schemas.microsoft.com/office/drawing/2014/main" id="{6EDFD33B-E9FC-4DDF-B9A8-0E83EF19EBFD}"/>
              </a:ext>
            </a:extLst>
          </p:cNvPr>
          <p:cNvGraphicFramePr>
            <a:graphicFrameLocks noGrp="1"/>
          </p:cNvGraphicFramePr>
          <p:nvPr>
            <p:ph idx="1"/>
            <p:extLst>
              <p:ext uri="{D42A27DB-BD31-4B8C-83A1-F6EECF244321}">
                <p14:modId xmlns:p14="http://schemas.microsoft.com/office/powerpoint/2010/main" val="3711217155"/>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11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a:prstGeom prst="rect">
            <a:avLst/>
          </a:prstGeom>
        </p:spPr>
        <p:txBody>
          <a:bodyPr anchor="b">
            <a:normAutofit/>
          </a:bodyPr>
          <a:lstStyle/>
          <a:p>
            <a:r>
              <a:rPr lang="en-US" dirty="0"/>
              <a:t>Redesigning VIT 1310</a:t>
            </a:r>
          </a:p>
        </p:txBody>
      </p:sp>
      <p:sp>
        <p:nvSpPr>
          <p:cNvPr id="4" name="Text Placeholder 3"/>
          <p:cNvSpPr>
            <a:spLocks noGrp="1"/>
          </p:cNvSpPr>
          <p:nvPr>
            <p:ph type="body" sz="half" idx="2"/>
          </p:nvPr>
        </p:nvSpPr>
        <p:spPr>
          <a:xfrm>
            <a:off x="1104900" y="1600200"/>
            <a:ext cx="3396996" cy="4572000"/>
          </a:xfrm>
          <a:prstGeom prst="rect">
            <a:avLst/>
          </a:prstGeom>
        </p:spPr>
        <p:txBody>
          <a:bodyPr>
            <a:normAutofit fontScale="92500" lnSpcReduction="10000"/>
          </a:bodyPr>
          <a:lstStyle/>
          <a:p>
            <a:r>
              <a:rPr lang="en-US" sz="1500" dirty="0"/>
              <a:t>Form a group of 3 – 4</a:t>
            </a:r>
          </a:p>
          <a:p>
            <a:r>
              <a:rPr lang="en-US" sz="1500" dirty="0"/>
              <a:t>Review the handout with facts about the current course design and student performance.</a:t>
            </a:r>
          </a:p>
          <a:p>
            <a:r>
              <a:rPr lang="en-US" sz="1500" dirty="0"/>
              <a:t>Address the following questions:</a:t>
            </a:r>
          </a:p>
          <a:p>
            <a:pPr marL="342900" indent="-342900">
              <a:buFont typeface="+mj-lt"/>
              <a:buAutoNum type="arabicPeriod"/>
            </a:pPr>
            <a:r>
              <a:rPr lang="en-US" sz="1500" dirty="0"/>
              <a:t>Does the current design promote inclusion and engagement? Mastery, and persistence? Why, or why not?</a:t>
            </a:r>
          </a:p>
          <a:p>
            <a:pPr marL="342900" indent="-342900">
              <a:buFont typeface="+mj-lt"/>
              <a:buAutoNum type="arabicPeriod"/>
            </a:pPr>
            <a:r>
              <a:rPr lang="en-US" sz="1500" dirty="0"/>
              <a:t>Does the current design: contextualize the course in the curriculum; contain measurable learning outcomes; contain appropriate teaching strategies, learning assignments and activities, and assessments?</a:t>
            </a:r>
          </a:p>
          <a:p>
            <a:pPr marL="342900" indent="-342900">
              <a:buFont typeface="+mj-lt"/>
              <a:buAutoNum type="arabicPeriod"/>
            </a:pPr>
            <a:r>
              <a:rPr lang="en-US" sz="1500" dirty="0"/>
              <a:t>Is a redesign warranted for this course? Why, or why not?</a:t>
            </a:r>
          </a:p>
          <a:p>
            <a:pPr marL="342900" indent="-342900">
              <a:buFont typeface="+mj-lt"/>
              <a:buAutoNum type="arabicPeriod"/>
            </a:pPr>
            <a:r>
              <a:rPr lang="en-US" sz="1500" dirty="0"/>
              <a:t>Which model might you suggest be used in a redesign of the course? Why?</a:t>
            </a:r>
          </a:p>
        </p:txBody>
      </p:sp>
      <p:pic>
        <p:nvPicPr>
          <p:cNvPr id="5" name="Picture Placeholder 4" descr="Close-up of books on shelves with more books blurred in foreground and background"/>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3231" r="3231"/>
          <a:stretch/>
        </p:blipFill>
        <p:spPr>
          <a:xfrm>
            <a:off x="4654671" y="1600199"/>
            <a:ext cx="6430912" cy="4572001"/>
          </a:xfrm>
          <a:prstGeom prst="rect">
            <a:avLst/>
          </a:prstGeom>
          <a:no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75D0-5D28-4635-9E88-6C8538DD18BD}"/>
              </a:ext>
            </a:extLst>
          </p:cNvPr>
          <p:cNvSpPr>
            <a:spLocks noGrp="1"/>
          </p:cNvSpPr>
          <p:nvPr>
            <p:ph type="title"/>
          </p:nvPr>
        </p:nvSpPr>
        <p:spPr>
          <a:prstGeom prst="rect">
            <a:avLst/>
          </a:prstGeom>
        </p:spPr>
        <p:txBody>
          <a:bodyPr anchor="b">
            <a:normAutofit/>
          </a:bodyPr>
          <a:lstStyle/>
          <a:p>
            <a:r>
              <a:rPr lang="en-US" dirty="0"/>
              <a:t>References</a:t>
            </a:r>
          </a:p>
        </p:txBody>
      </p:sp>
      <p:graphicFrame>
        <p:nvGraphicFramePr>
          <p:cNvPr id="5" name="Content Placeholder 2">
            <a:extLst>
              <a:ext uri="{FF2B5EF4-FFF2-40B4-BE49-F238E27FC236}">
                <a16:creationId xmlns:a16="http://schemas.microsoft.com/office/drawing/2014/main" id="{7C2C4959-953D-4109-AE42-34D0422202BD}"/>
              </a:ext>
            </a:extLst>
          </p:cNvPr>
          <p:cNvGraphicFramePr>
            <a:graphicFrameLocks noGrp="1"/>
          </p:cNvGraphicFramePr>
          <p:nvPr>
            <p:ph idx="1"/>
            <p:extLst>
              <p:ext uri="{D42A27DB-BD31-4B8C-83A1-F6EECF244321}">
                <p14:modId xmlns:p14="http://schemas.microsoft.com/office/powerpoint/2010/main" val="254008276"/>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2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104900" y="76200"/>
            <a:ext cx="9980682" cy="1096962"/>
          </a:xfrm>
          <a:prstGeom prst="rect">
            <a:avLst/>
          </a:prstGeom>
        </p:spPr>
        <p:txBody>
          <a:bodyPr anchor="b">
            <a:normAutofit/>
          </a:bodyPr>
          <a:lstStyle/>
          <a:p>
            <a:r>
              <a:rPr lang="en-US" dirty="0"/>
              <a:t>Session Goals and Objectives: Participants will be able to</a:t>
            </a:r>
          </a:p>
        </p:txBody>
      </p:sp>
      <p:graphicFrame>
        <p:nvGraphicFramePr>
          <p:cNvPr id="16" name="Content Placeholder 13">
            <a:extLst>
              <a:ext uri="{FF2B5EF4-FFF2-40B4-BE49-F238E27FC236}">
                <a16:creationId xmlns:a16="http://schemas.microsoft.com/office/drawing/2014/main" id="{69FCAF26-3AC3-4835-8B4A-1C433AE6192E}"/>
              </a:ext>
            </a:extLst>
          </p:cNvPr>
          <p:cNvGraphicFramePr>
            <a:graphicFrameLocks noGrp="1"/>
          </p:cNvGraphicFramePr>
          <p:nvPr>
            <p:ph idx="1"/>
            <p:extLst>
              <p:ext uri="{D42A27DB-BD31-4B8C-83A1-F6EECF244321}">
                <p14:modId xmlns:p14="http://schemas.microsoft.com/office/powerpoint/2010/main" val="2035501844"/>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98E4-D0F6-4C2D-B749-E5D8018E5939}"/>
              </a:ext>
            </a:extLst>
          </p:cNvPr>
          <p:cNvSpPr>
            <a:spLocks noGrp="1"/>
          </p:cNvSpPr>
          <p:nvPr>
            <p:ph type="title"/>
          </p:nvPr>
        </p:nvSpPr>
        <p:spPr>
          <a:xfrm>
            <a:off x="1104900" y="76200"/>
            <a:ext cx="9980682" cy="1096962"/>
          </a:xfrm>
          <a:prstGeom prst="rect">
            <a:avLst/>
          </a:prstGeom>
        </p:spPr>
        <p:txBody>
          <a:bodyPr anchor="b">
            <a:normAutofit/>
          </a:bodyPr>
          <a:lstStyle/>
          <a:p>
            <a:r>
              <a:rPr lang="en-US" dirty="0"/>
              <a:t>Common reasons to engage in course re-design</a:t>
            </a:r>
          </a:p>
        </p:txBody>
      </p:sp>
      <p:graphicFrame>
        <p:nvGraphicFramePr>
          <p:cNvPr id="5" name="Content Placeholder 2">
            <a:extLst>
              <a:ext uri="{FF2B5EF4-FFF2-40B4-BE49-F238E27FC236}">
                <a16:creationId xmlns:a16="http://schemas.microsoft.com/office/drawing/2014/main" id="{C0C6FB43-6019-450B-95B6-BE2EE1A2D8D7}"/>
              </a:ext>
            </a:extLst>
          </p:cNvPr>
          <p:cNvGraphicFramePr>
            <a:graphicFrameLocks noGrp="1"/>
          </p:cNvGraphicFramePr>
          <p:nvPr>
            <p:ph idx="1"/>
            <p:extLst>
              <p:ext uri="{D42A27DB-BD31-4B8C-83A1-F6EECF244321}">
                <p14:modId xmlns:p14="http://schemas.microsoft.com/office/powerpoint/2010/main" val="456630525"/>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061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5364-7745-477B-9C00-26B088115353}"/>
              </a:ext>
            </a:extLst>
          </p:cNvPr>
          <p:cNvSpPr>
            <a:spLocks noGrp="1"/>
          </p:cNvSpPr>
          <p:nvPr>
            <p:ph type="title"/>
          </p:nvPr>
        </p:nvSpPr>
        <p:spPr>
          <a:xfrm>
            <a:off x="1104900" y="76200"/>
            <a:ext cx="9980682" cy="1096962"/>
          </a:xfrm>
          <a:prstGeom prst="rect">
            <a:avLst/>
          </a:prstGeom>
        </p:spPr>
        <p:txBody>
          <a:bodyPr anchor="b">
            <a:normAutofit/>
          </a:bodyPr>
          <a:lstStyle/>
          <a:p>
            <a:r>
              <a:rPr lang="en-US" sz="2800">
                <a:solidFill>
                  <a:schemeClr val="tx1"/>
                </a:solidFill>
              </a:rPr>
              <a:t>Considerations: The 6 Ps</a:t>
            </a:r>
          </a:p>
        </p:txBody>
      </p:sp>
      <p:graphicFrame>
        <p:nvGraphicFramePr>
          <p:cNvPr id="5" name="Content Placeholder 2">
            <a:extLst>
              <a:ext uri="{FF2B5EF4-FFF2-40B4-BE49-F238E27FC236}">
                <a16:creationId xmlns:a16="http://schemas.microsoft.com/office/drawing/2014/main" id="{E4AED7E1-21CC-488C-971B-32159CB92E01}"/>
              </a:ext>
            </a:extLst>
          </p:cNvPr>
          <p:cNvGraphicFramePr>
            <a:graphicFrameLocks noGrp="1"/>
          </p:cNvGraphicFramePr>
          <p:nvPr>
            <p:ph idx="1"/>
            <p:extLst>
              <p:ext uri="{D42A27DB-BD31-4B8C-83A1-F6EECF244321}">
                <p14:modId xmlns:p14="http://schemas.microsoft.com/office/powerpoint/2010/main" val="4269467373"/>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5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E0F9-22A2-4F60-9116-9B3EE5265749}"/>
              </a:ext>
            </a:extLst>
          </p:cNvPr>
          <p:cNvSpPr>
            <a:spLocks noGrp="1"/>
          </p:cNvSpPr>
          <p:nvPr>
            <p:ph type="title"/>
          </p:nvPr>
        </p:nvSpPr>
        <p:spPr>
          <a:xfrm>
            <a:off x="1104900" y="76200"/>
            <a:ext cx="9980682" cy="1096962"/>
          </a:xfrm>
          <a:prstGeom prst="rect">
            <a:avLst/>
          </a:prstGeom>
        </p:spPr>
        <p:txBody>
          <a:bodyPr anchor="b">
            <a:normAutofit/>
          </a:bodyPr>
          <a:lstStyle/>
          <a:p>
            <a:r>
              <a:rPr lang="en-US" dirty="0"/>
              <a:t>Integrated Design Components (Fink, 2003)</a:t>
            </a:r>
          </a:p>
        </p:txBody>
      </p:sp>
      <p:graphicFrame>
        <p:nvGraphicFramePr>
          <p:cNvPr id="5" name="Content Placeholder 2">
            <a:extLst>
              <a:ext uri="{FF2B5EF4-FFF2-40B4-BE49-F238E27FC236}">
                <a16:creationId xmlns:a16="http://schemas.microsoft.com/office/drawing/2014/main" id="{B7090885-950C-44E5-AB78-AD8BA54CB177}"/>
              </a:ext>
            </a:extLst>
          </p:cNvPr>
          <p:cNvGraphicFramePr>
            <a:graphicFrameLocks noGrp="1"/>
          </p:cNvGraphicFramePr>
          <p:nvPr>
            <p:ph idx="1"/>
            <p:extLst>
              <p:ext uri="{D42A27DB-BD31-4B8C-83A1-F6EECF244321}">
                <p14:modId xmlns:p14="http://schemas.microsoft.com/office/powerpoint/2010/main" val="767701938"/>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04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0536-E0B9-40BA-84BB-3BDE88F1DA23}"/>
              </a:ext>
            </a:extLst>
          </p:cNvPr>
          <p:cNvSpPr>
            <a:spLocks noGrp="1"/>
          </p:cNvSpPr>
          <p:nvPr>
            <p:ph type="title"/>
          </p:nvPr>
        </p:nvSpPr>
        <p:spPr>
          <a:xfrm>
            <a:off x="1104900" y="76200"/>
            <a:ext cx="9980682" cy="1096962"/>
          </a:xfrm>
          <a:prstGeom prst="rect">
            <a:avLst/>
          </a:prstGeom>
        </p:spPr>
        <p:txBody>
          <a:bodyPr anchor="b">
            <a:normAutofit/>
          </a:bodyPr>
          <a:lstStyle/>
          <a:p>
            <a:r>
              <a:rPr lang="en-US" dirty="0"/>
              <a:t>Stages of Understanding by Design or </a:t>
            </a:r>
            <a:r>
              <a:rPr lang="en-US" dirty="0" err="1"/>
              <a:t>UbD</a:t>
            </a:r>
            <a:r>
              <a:rPr lang="en-US" dirty="0"/>
              <a:t> </a:t>
            </a:r>
            <a:br>
              <a:rPr lang="en-US" dirty="0"/>
            </a:br>
            <a:r>
              <a:rPr lang="en-US" dirty="0"/>
              <a:t>(Wiggins and McTighe, 1998 and 2008)</a:t>
            </a:r>
          </a:p>
        </p:txBody>
      </p:sp>
      <p:graphicFrame>
        <p:nvGraphicFramePr>
          <p:cNvPr id="5" name="Content Placeholder 2">
            <a:extLst>
              <a:ext uri="{FF2B5EF4-FFF2-40B4-BE49-F238E27FC236}">
                <a16:creationId xmlns:a16="http://schemas.microsoft.com/office/drawing/2014/main" id="{B86DFC9D-4E3F-45B8-BCEA-09519C867420}"/>
              </a:ext>
            </a:extLst>
          </p:cNvPr>
          <p:cNvGraphicFramePr>
            <a:graphicFrameLocks noGrp="1"/>
          </p:cNvGraphicFramePr>
          <p:nvPr>
            <p:ph idx="1"/>
            <p:extLst>
              <p:ext uri="{D42A27DB-BD31-4B8C-83A1-F6EECF244321}">
                <p14:modId xmlns:p14="http://schemas.microsoft.com/office/powerpoint/2010/main" val="3114947122"/>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28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132C-C814-47ED-8D89-DAA36A64324E}"/>
              </a:ext>
            </a:extLst>
          </p:cNvPr>
          <p:cNvSpPr>
            <a:spLocks noGrp="1"/>
          </p:cNvSpPr>
          <p:nvPr>
            <p:ph type="title"/>
          </p:nvPr>
        </p:nvSpPr>
        <p:spPr/>
        <p:txBody>
          <a:bodyPr/>
          <a:lstStyle/>
          <a:p>
            <a:r>
              <a:rPr lang="en-US" dirty="0"/>
              <a:t>Bloom’s Taxonomy vs. Wiggins/McTighe’s 6 Facets of Understanding</a:t>
            </a:r>
          </a:p>
        </p:txBody>
      </p:sp>
      <p:sp>
        <p:nvSpPr>
          <p:cNvPr id="3" name="Text Placeholder 2">
            <a:extLst>
              <a:ext uri="{FF2B5EF4-FFF2-40B4-BE49-F238E27FC236}">
                <a16:creationId xmlns:a16="http://schemas.microsoft.com/office/drawing/2014/main" id="{B034C1FA-403F-4959-8781-4C960B8A5974}"/>
              </a:ext>
            </a:extLst>
          </p:cNvPr>
          <p:cNvSpPr>
            <a:spLocks noGrp="1"/>
          </p:cNvSpPr>
          <p:nvPr>
            <p:ph type="body" idx="1"/>
          </p:nvPr>
        </p:nvSpPr>
        <p:spPr/>
        <p:txBody>
          <a:bodyPr/>
          <a:lstStyle/>
          <a:p>
            <a:r>
              <a:rPr lang="en-US" dirty="0"/>
              <a:t>Bloom’s Taxonomy</a:t>
            </a:r>
          </a:p>
        </p:txBody>
      </p:sp>
      <p:sp>
        <p:nvSpPr>
          <p:cNvPr id="5" name="Text Placeholder 4">
            <a:extLst>
              <a:ext uri="{FF2B5EF4-FFF2-40B4-BE49-F238E27FC236}">
                <a16:creationId xmlns:a16="http://schemas.microsoft.com/office/drawing/2014/main" id="{03DD86D9-9FB4-4304-A163-F49DC81353AA}"/>
              </a:ext>
            </a:extLst>
          </p:cNvPr>
          <p:cNvSpPr>
            <a:spLocks noGrp="1"/>
          </p:cNvSpPr>
          <p:nvPr>
            <p:ph type="body" sz="quarter" idx="3"/>
          </p:nvPr>
        </p:nvSpPr>
        <p:spPr/>
        <p:txBody>
          <a:bodyPr/>
          <a:lstStyle/>
          <a:p>
            <a:r>
              <a:rPr lang="en-US" dirty="0"/>
              <a:t>Wiggins and McTighe</a:t>
            </a:r>
          </a:p>
        </p:txBody>
      </p:sp>
      <p:pic>
        <p:nvPicPr>
          <p:cNvPr id="9" name="Picture 2" descr="Image result for bloom's taxonomy">
            <a:extLst>
              <a:ext uri="{FF2B5EF4-FFF2-40B4-BE49-F238E27FC236}">
                <a16:creationId xmlns:a16="http://schemas.microsoft.com/office/drawing/2014/main" id="{D6ACE1C9-D2E9-497A-8756-6F69FB73CCC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04900" y="2491763"/>
            <a:ext cx="4919663" cy="36127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six facets of understanding ubd">
            <a:extLst>
              <a:ext uri="{FF2B5EF4-FFF2-40B4-BE49-F238E27FC236}">
                <a16:creationId xmlns:a16="http://schemas.microsoft.com/office/drawing/2014/main" id="{CF03CCF8-CF29-4DF7-AE4D-742D582EF87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65850" y="2453283"/>
            <a:ext cx="4919663" cy="368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2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570BFB-D492-4CF3-8002-4018C1C96EF8}"/>
              </a:ext>
            </a:extLst>
          </p:cNvPr>
          <p:cNvSpPr>
            <a:spLocks noGrp="1"/>
          </p:cNvSpPr>
          <p:nvPr>
            <p:ph type="title"/>
          </p:nvPr>
        </p:nvSpPr>
        <p:spPr>
          <a:xfrm>
            <a:off x="1104900" y="76200"/>
            <a:ext cx="9980682" cy="1096962"/>
          </a:xfrm>
          <a:prstGeom prst="rect">
            <a:avLst/>
          </a:prstGeom>
        </p:spPr>
        <p:txBody>
          <a:bodyPr anchor="b">
            <a:normAutofit/>
          </a:bodyPr>
          <a:lstStyle/>
          <a:p>
            <a:r>
              <a:rPr lang="en-US" dirty="0"/>
              <a:t>The 7 Principles of Learning (Ambrose, Bridges, et al, 2010)</a:t>
            </a:r>
          </a:p>
        </p:txBody>
      </p:sp>
      <p:graphicFrame>
        <p:nvGraphicFramePr>
          <p:cNvPr id="10" name="Content Placeholder 7">
            <a:extLst>
              <a:ext uri="{FF2B5EF4-FFF2-40B4-BE49-F238E27FC236}">
                <a16:creationId xmlns:a16="http://schemas.microsoft.com/office/drawing/2014/main" id="{E11CEEE9-B1C6-467B-86E5-26EDFB0CDF8B}"/>
              </a:ext>
            </a:extLst>
          </p:cNvPr>
          <p:cNvGraphicFramePr>
            <a:graphicFrameLocks noGrp="1"/>
          </p:cNvGraphicFramePr>
          <p:nvPr>
            <p:ph idx="1"/>
            <p:extLst>
              <p:ext uri="{D42A27DB-BD31-4B8C-83A1-F6EECF244321}">
                <p14:modId xmlns:p14="http://schemas.microsoft.com/office/powerpoint/2010/main" val="4131835801"/>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82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6134-3C48-4DF3-A812-FE9574073D3C}"/>
              </a:ext>
            </a:extLst>
          </p:cNvPr>
          <p:cNvSpPr>
            <a:spLocks noGrp="1"/>
          </p:cNvSpPr>
          <p:nvPr>
            <p:ph type="title"/>
          </p:nvPr>
        </p:nvSpPr>
        <p:spPr/>
        <p:txBody>
          <a:bodyPr/>
          <a:lstStyle/>
          <a:p>
            <a:r>
              <a:rPr lang="en-US" dirty="0"/>
              <a:t>Designing a Learning Environment that Incorporates the 7 Principles of Learning</a:t>
            </a:r>
          </a:p>
        </p:txBody>
      </p:sp>
      <p:sp>
        <p:nvSpPr>
          <p:cNvPr id="3" name="Content Placeholder 2">
            <a:extLst>
              <a:ext uri="{FF2B5EF4-FFF2-40B4-BE49-F238E27FC236}">
                <a16:creationId xmlns:a16="http://schemas.microsoft.com/office/drawing/2014/main" id="{47A92FA9-8917-446A-BA46-C425626864C2}"/>
              </a:ext>
            </a:extLst>
          </p:cNvPr>
          <p:cNvSpPr>
            <a:spLocks noGrp="1"/>
          </p:cNvSpPr>
          <p:nvPr>
            <p:ph idx="1"/>
          </p:nvPr>
        </p:nvSpPr>
        <p:spPr/>
        <p:txBody>
          <a:bodyPr/>
          <a:lstStyle/>
          <a:p>
            <a:r>
              <a:rPr lang="en-US" sz="2800" dirty="0"/>
              <a:t>The learning environment should:</a:t>
            </a:r>
          </a:p>
          <a:p>
            <a:pPr lvl="1"/>
            <a:r>
              <a:rPr lang="en-US" sz="2600" dirty="0"/>
              <a:t>Value and engage what each student brings to the table </a:t>
            </a:r>
          </a:p>
          <a:p>
            <a:pPr lvl="1"/>
            <a:r>
              <a:rPr lang="en-US" sz="2600" dirty="0"/>
              <a:t>Actively confront and challenge misconceptions</a:t>
            </a:r>
          </a:p>
          <a:p>
            <a:pPr lvl="1"/>
            <a:r>
              <a:rPr lang="en-US" sz="2600" dirty="0"/>
              <a:t>Emphasize both individual skills and their integration </a:t>
            </a:r>
          </a:p>
          <a:p>
            <a:pPr lvl="1"/>
            <a:r>
              <a:rPr lang="en-US" sz="2600" dirty="0"/>
              <a:t>Explicitly teach for transfer • </a:t>
            </a:r>
          </a:p>
          <a:p>
            <a:pPr lvl="1"/>
            <a:r>
              <a:rPr lang="en-US" sz="2600" dirty="0"/>
              <a:t>Provide multiple opportunities for authentic practice that is:</a:t>
            </a:r>
            <a:endParaRPr lang="en-US" sz="2800" dirty="0"/>
          </a:p>
          <a:p>
            <a:pPr lvl="2"/>
            <a:r>
              <a:rPr lang="en-US" sz="2400" dirty="0"/>
              <a:t>Oriented toward clear goals • </a:t>
            </a:r>
          </a:p>
          <a:p>
            <a:pPr lvl="2"/>
            <a:r>
              <a:rPr lang="en-US" sz="2400" dirty="0"/>
              <a:t>Coupled with targeted feedback</a:t>
            </a:r>
          </a:p>
          <a:p>
            <a:pPr lvl="1"/>
            <a:endParaRPr lang="en-US" dirty="0"/>
          </a:p>
          <a:p>
            <a:pPr lvl="1"/>
            <a:endParaRPr lang="en-US" dirty="0"/>
          </a:p>
        </p:txBody>
      </p:sp>
    </p:spTree>
    <p:extLst>
      <p:ext uri="{BB962C8B-B14F-4D97-AF65-F5344CB8AC3E}">
        <p14:creationId xmlns:p14="http://schemas.microsoft.com/office/powerpoint/2010/main" val="275879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4873beb7-5857-4685-be1f-d57550cc96cc"/>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1695</Words>
  <Application>Microsoft Office PowerPoint</Application>
  <PresentationFormat>Widescreen</PresentationFormat>
  <Paragraphs>117</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Euphemia</vt:lpstr>
      <vt:lpstr>Plantagenet Cherokee</vt:lpstr>
      <vt:lpstr>Wingdings</vt:lpstr>
      <vt:lpstr>Academic Literature 16x9</vt:lpstr>
      <vt:lpstr>Purposive course redesign: promoting inclusion, engagement, mastery, and persistence</vt:lpstr>
      <vt:lpstr>Session Goals and Objectives: Participants will be able to</vt:lpstr>
      <vt:lpstr>Common reasons to engage in course re-design</vt:lpstr>
      <vt:lpstr>Considerations: The 6 Ps</vt:lpstr>
      <vt:lpstr>Integrated Design Components (Fink, 2003)</vt:lpstr>
      <vt:lpstr>Stages of Understanding by Design or UbD  (Wiggins and McTighe, 1998 and 2008)</vt:lpstr>
      <vt:lpstr>Bloom’s Taxonomy vs. Wiggins/McTighe’s 6 Facets of Understanding</vt:lpstr>
      <vt:lpstr>The 7 Principles of Learning (Ambrose, Bridges, et al, 2010)</vt:lpstr>
      <vt:lpstr>Designing a Learning Environment that Incorporates the 7 Principles of Learning</vt:lpstr>
      <vt:lpstr>Six major models for Course Redesign (National Center for Academic Transformation)</vt:lpstr>
      <vt:lpstr>Tools, Technology, and Techniques</vt:lpstr>
      <vt:lpstr>Redesigning VIT 1310</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Purposive course redesign: promoting inclusion, engagement, mastery, and persistence</dc:title>
  <dc:creator>Amy DeSonia</dc:creator>
  <cp:lastModifiedBy>Amy DeSonia</cp:lastModifiedBy>
  <cp:revision>2</cp:revision>
  <dcterms:created xsi:type="dcterms:W3CDTF">2019-10-14T15:46:28Z</dcterms:created>
  <dcterms:modified xsi:type="dcterms:W3CDTF">2019-10-14T15:54:18Z</dcterms:modified>
</cp:coreProperties>
</file>